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8" r:id="rId1"/>
    <p:sldMasterId id="2147483669"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Roboto" panose="020B0604020202020204" charset="0"/>
      <p:regular r:id="rId11"/>
      <p:bold r:id="rId12"/>
      <p:italic r:id="rId13"/>
      <p:boldItalic r:id="rId14"/>
    </p:embeddedFont>
    <p:embeddedFont>
      <p:font typeface="Roboto Light" panose="020B0604020202020204" charset="0"/>
      <p:regular r:id="rId15"/>
      <p:bold r:id="rId16"/>
      <p:italic r:id="rId17"/>
      <p:boldItalic r:id="rId18"/>
    </p:embeddedFont>
    <p:embeddedFont>
      <p:font typeface="Work Sans"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84" y="10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11.fntdata"/><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history.com/news/is-the-black-death-the-ancestor-of-all-modern-plagu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a7a06fa292_0_8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a7a06fa292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5ed75ccf_0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f98f31a90_0_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f98f31a9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af003a63dc_1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af003a63d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retrieved from: </a:t>
            </a:r>
            <a:r>
              <a:rPr lang="en" u="sng">
                <a:solidFill>
                  <a:schemeClr val="hlink"/>
                </a:solidFill>
                <a:hlinkClick r:id="rId3"/>
              </a:rPr>
              <a:t>https://www.history.com/news/is-the-black-death-the-ancestor-of-all-modern-plagues</a:t>
            </a:r>
            <a:endParaRPr/>
          </a:p>
          <a:p>
            <a:pPr marL="0" lvl="0" indent="0" algn="l" rtl="0">
              <a:spcBef>
                <a:spcPts val="0"/>
              </a:spcBef>
              <a:spcAft>
                <a:spcPts val="0"/>
              </a:spcAft>
              <a:buNone/>
            </a:pPr>
            <a:r>
              <a:rPr lang="en"/>
              <a:t>https://news.virginia.edu/content/qa-new-research-reveals-political-changes-wrought-black-death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af003a63dc_1_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af003a63dc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retrieved from: https://www.goodreads.com/book/show/173258.In_the_Wake_of_the_Plague</a:t>
            </a:r>
            <a:endParaRPr/>
          </a:p>
          <a:p>
            <a:pPr marL="0" lvl="0" indent="0" algn="l" rtl="0">
              <a:spcBef>
                <a:spcPts val="0"/>
              </a:spcBef>
              <a:spcAft>
                <a:spcPts val="0"/>
              </a:spcAft>
              <a:buNone/>
            </a:pPr>
            <a:r>
              <a:rPr lang="en"/>
              <a:t>https://en.wikipedia.org/wiki/The_Years_of_Rice_and_Salt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af003a63dc_1_2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af003a63dc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7cd470b81ceec9b7_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7cd470b81ceec9b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48725" y="3058625"/>
            <a:ext cx="4914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Roboto"/>
              <a:buNone/>
              <a:defRPr sz="36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pic>
        <p:nvPicPr>
          <p:cNvPr id="12" name="Google Shape;12;p2"/>
          <p:cNvPicPr preferRelativeResize="0"/>
          <p:nvPr/>
        </p:nvPicPr>
        <p:blipFill>
          <a:blip r:embed="rId2">
            <a:alphaModFix/>
          </a:blip>
          <a:stretch>
            <a:fillRect/>
          </a:stretch>
        </p:blipFill>
        <p:spPr>
          <a:xfrm>
            <a:off x="8357975" y="4365575"/>
            <a:ext cx="598976" cy="598976"/>
          </a:xfrm>
          <a:prstGeom prst="rect">
            <a:avLst/>
          </a:prstGeom>
          <a:noFill/>
          <a:ln>
            <a:noFill/>
          </a:ln>
        </p:spPr>
      </p:pic>
      <p:grpSp>
        <p:nvGrpSpPr>
          <p:cNvPr id="13" name="Google Shape;13;p2"/>
          <p:cNvGrpSpPr/>
          <p:nvPr/>
        </p:nvGrpSpPr>
        <p:grpSpPr>
          <a:xfrm>
            <a:off x="217800" y="2677675"/>
            <a:ext cx="2347700" cy="2240375"/>
            <a:chOff x="217800" y="2677675"/>
            <a:chExt cx="2347700" cy="2240375"/>
          </a:xfrm>
        </p:grpSpPr>
        <p:sp>
          <p:nvSpPr>
            <p:cNvPr id="14" name="Google Shape;14;p2"/>
            <p:cNvSpPr/>
            <p:nvPr/>
          </p:nvSpPr>
          <p:spPr>
            <a:xfrm>
              <a:off x="2009300" y="3898600"/>
              <a:ext cx="556200" cy="5319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2"/>
            <p:cNvPicPr preferRelativeResize="0"/>
            <p:nvPr/>
          </p:nvPicPr>
          <p:blipFill>
            <a:blip r:embed="rId3">
              <a:alphaModFix/>
            </a:blip>
            <a:stretch>
              <a:fillRect/>
            </a:stretch>
          </p:blipFill>
          <p:spPr>
            <a:xfrm>
              <a:off x="217800" y="3489300"/>
              <a:ext cx="1428750" cy="1428750"/>
            </a:xfrm>
            <a:prstGeom prst="rect">
              <a:avLst/>
            </a:prstGeom>
            <a:noFill/>
            <a:ln>
              <a:noFill/>
            </a:ln>
          </p:spPr>
        </p:pic>
        <p:pic>
          <p:nvPicPr>
            <p:cNvPr id="16" name="Google Shape;16;p2"/>
            <p:cNvPicPr preferRelativeResize="0"/>
            <p:nvPr/>
          </p:nvPicPr>
          <p:blipFill>
            <a:blip r:embed="rId4">
              <a:alphaModFix/>
            </a:blip>
            <a:stretch>
              <a:fillRect/>
            </a:stretch>
          </p:blipFill>
          <p:spPr>
            <a:xfrm>
              <a:off x="369800" y="2937300"/>
              <a:ext cx="325350" cy="325350"/>
            </a:xfrm>
            <a:prstGeom prst="rect">
              <a:avLst/>
            </a:prstGeom>
            <a:noFill/>
            <a:ln>
              <a:noFill/>
            </a:ln>
          </p:spPr>
        </p:pic>
        <p:pic>
          <p:nvPicPr>
            <p:cNvPr id="17" name="Google Shape;17;p2"/>
            <p:cNvPicPr preferRelativeResize="0"/>
            <p:nvPr/>
          </p:nvPicPr>
          <p:blipFill>
            <a:blip r:embed="rId5">
              <a:alphaModFix/>
            </a:blip>
            <a:stretch>
              <a:fillRect/>
            </a:stretch>
          </p:blipFill>
          <p:spPr>
            <a:xfrm>
              <a:off x="982525" y="2780950"/>
              <a:ext cx="325350" cy="325350"/>
            </a:xfrm>
            <a:prstGeom prst="rect">
              <a:avLst/>
            </a:prstGeom>
            <a:noFill/>
            <a:ln>
              <a:noFill/>
            </a:ln>
          </p:spPr>
        </p:pic>
        <p:pic>
          <p:nvPicPr>
            <p:cNvPr id="18" name="Google Shape;18;p2"/>
            <p:cNvPicPr preferRelativeResize="0"/>
            <p:nvPr/>
          </p:nvPicPr>
          <p:blipFill>
            <a:blip r:embed="rId6">
              <a:alphaModFix/>
            </a:blip>
            <a:stretch>
              <a:fillRect/>
            </a:stretch>
          </p:blipFill>
          <p:spPr>
            <a:xfrm>
              <a:off x="1643950" y="2953900"/>
              <a:ext cx="289150" cy="289150"/>
            </a:xfrm>
            <a:prstGeom prst="rect">
              <a:avLst/>
            </a:prstGeom>
            <a:noFill/>
            <a:ln>
              <a:noFill/>
            </a:ln>
          </p:spPr>
        </p:pic>
        <p:pic>
          <p:nvPicPr>
            <p:cNvPr id="19" name="Google Shape;19;p2"/>
            <p:cNvPicPr preferRelativeResize="0"/>
            <p:nvPr/>
          </p:nvPicPr>
          <p:blipFill>
            <a:blip r:embed="rId7">
              <a:alphaModFix/>
            </a:blip>
            <a:stretch>
              <a:fillRect/>
            </a:stretch>
          </p:blipFill>
          <p:spPr>
            <a:xfrm>
              <a:off x="1994525" y="3426250"/>
              <a:ext cx="289149" cy="289149"/>
            </a:xfrm>
            <a:prstGeom prst="rect">
              <a:avLst/>
            </a:prstGeom>
            <a:noFill/>
            <a:ln>
              <a:noFill/>
            </a:ln>
          </p:spPr>
        </p:pic>
        <p:pic>
          <p:nvPicPr>
            <p:cNvPr id="20" name="Google Shape;20;p2"/>
            <p:cNvPicPr preferRelativeResize="0"/>
            <p:nvPr/>
          </p:nvPicPr>
          <p:blipFill>
            <a:blip r:embed="rId8">
              <a:alphaModFix/>
            </a:blip>
            <a:stretch>
              <a:fillRect/>
            </a:stretch>
          </p:blipFill>
          <p:spPr>
            <a:xfrm>
              <a:off x="2142825" y="4030988"/>
              <a:ext cx="289149" cy="289149"/>
            </a:xfrm>
            <a:prstGeom prst="rect">
              <a:avLst/>
            </a:prstGeom>
            <a:noFill/>
            <a:ln>
              <a:noFill/>
            </a:ln>
          </p:spPr>
        </p:pic>
        <p:sp>
          <p:nvSpPr>
            <p:cNvPr id="21" name="Google Shape;21;p2"/>
            <p:cNvSpPr/>
            <p:nvPr/>
          </p:nvSpPr>
          <p:spPr>
            <a:xfrm>
              <a:off x="254375" y="2834025"/>
              <a:ext cx="556200" cy="5319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2"/>
            <p:cNvCxnSpPr>
              <a:stCxn id="21" idx="4"/>
              <a:endCxn id="15" idx="0"/>
            </p:cNvCxnSpPr>
            <p:nvPr/>
          </p:nvCxnSpPr>
          <p:spPr>
            <a:xfrm>
              <a:off x="532475" y="3365925"/>
              <a:ext cx="399600" cy="123300"/>
            </a:xfrm>
            <a:prstGeom prst="straightConnector1">
              <a:avLst/>
            </a:prstGeom>
            <a:noFill/>
            <a:ln w="9525" cap="flat" cmpd="sng">
              <a:solidFill>
                <a:srgbClr val="000000"/>
              </a:solidFill>
              <a:prstDash val="solid"/>
              <a:round/>
              <a:headEnd type="none" w="med" len="med"/>
              <a:tailEnd type="none" w="med" len="med"/>
            </a:ln>
          </p:spPr>
        </p:cxnSp>
        <p:sp>
          <p:nvSpPr>
            <p:cNvPr id="23" name="Google Shape;23;p2"/>
            <p:cNvSpPr/>
            <p:nvPr/>
          </p:nvSpPr>
          <p:spPr>
            <a:xfrm>
              <a:off x="867100" y="2677675"/>
              <a:ext cx="556200" cy="5319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10425" y="2832525"/>
              <a:ext cx="556200" cy="5319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61000" y="3304875"/>
              <a:ext cx="556200" cy="5319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26;p2"/>
            <p:cNvCxnSpPr>
              <a:stCxn id="23" idx="4"/>
              <a:endCxn id="15" idx="0"/>
            </p:cNvCxnSpPr>
            <p:nvPr/>
          </p:nvCxnSpPr>
          <p:spPr>
            <a:xfrm flipH="1">
              <a:off x="932200" y="3209575"/>
              <a:ext cx="213000" cy="279600"/>
            </a:xfrm>
            <a:prstGeom prst="straightConnector1">
              <a:avLst/>
            </a:prstGeom>
            <a:noFill/>
            <a:ln w="9525" cap="flat" cmpd="sng">
              <a:solidFill>
                <a:srgbClr val="000000"/>
              </a:solidFill>
              <a:prstDash val="solid"/>
              <a:round/>
              <a:headEnd type="none" w="med" len="med"/>
              <a:tailEnd type="none" w="med" len="med"/>
            </a:ln>
          </p:spPr>
        </p:cxnSp>
        <p:cxnSp>
          <p:nvCxnSpPr>
            <p:cNvPr id="27" name="Google Shape;27;p2"/>
            <p:cNvCxnSpPr>
              <a:stCxn id="24" idx="3"/>
              <a:endCxn id="15" idx="0"/>
            </p:cNvCxnSpPr>
            <p:nvPr/>
          </p:nvCxnSpPr>
          <p:spPr>
            <a:xfrm flipH="1">
              <a:off x="932179" y="3286530"/>
              <a:ext cx="659700" cy="202800"/>
            </a:xfrm>
            <a:prstGeom prst="straightConnector1">
              <a:avLst/>
            </a:prstGeom>
            <a:noFill/>
            <a:ln w="9525" cap="flat" cmpd="sng">
              <a:solidFill>
                <a:srgbClr val="000000"/>
              </a:solidFill>
              <a:prstDash val="solid"/>
              <a:round/>
              <a:headEnd type="none" w="med" len="med"/>
              <a:tailEnd type="none" w="med" len="med"/>
            </a:ln>
          </p:spPr>
        </p:cxnSp>
        <p:cxnSp>
          <p:nvCxnSpPr>
            <p:cNvPr id="28" name="Google Shape;28;p2"/>
            <p:cNvCxnSpPr>
              <a:stCxn id="25" idx="2"/>
              <a:endCxn id="15" idx="0"/>
            </p:cNvCxnSpPr>
            <p:nvPr/>
          </p:nvCxnSpPr>
          <p:spPr>
            <a:xfrm rot="10800000">
              <a:off x="932200" y="3489225"/>
              <a:ext cx="928800" cy="81600"/>
            </a:xfrm>
            <a:prstGeom prst="straightConnector1">
              <a:avLst/>
            </a:prstGeom>
            <a:noFill/>
            <a:ln w="9525" cap="flat" cmpd="sng">
              <a:solidFill>
                <a:srgbClr val="000000"/>
              </a:solidFill>
              <a:prstDash val="solid"/>
              <a:round/>
              <a:headEnd type="none" w="med" len="med"/>
              <a:tailEnd type="none" w="med" len="med"/>
            </a:ln>
          </p:spPr>
        </p:cxnSp>
        <p:cxnSp>
          <p:nvCxnSpPr>
            <p:cNvPr id="29" name="Google Shape;29;p2"/>
            <p:cNvCxnSpPr>
              <a:stCxn id="14" idx="2"/>
              <a:endCxn id="15" idx="0"/>
            </p:cNvCxnSpPr>
            <p:nvPr/>
          </p:nvCxnSpPr>
          <p:spPr>
            <a:xfrm rot="10800000">
              <a:off x="932300" y="3489250"/>
              <a:ext cx="1077000" cy="675300"/>
            </a:xfrm>
            <a:prstGeom prst="straightConnector1">
              <a:avLst/>
            </a:prstGeom>
            <a:noFill/>
            <a:ln w="9525" cap="flat" cmpd="sng">
              <a:solidFill>
                <a:srgbClr val="000000"/>
              </a:solidFill>
              <a:prstDash val="solid"/>
              <a:round/>
              <a:headEnd type="none" w="med" len="med"/>
              <a:tailEnd type="none" w="med" len="med"/>
            </a:ln>
          </p:spPr>
        </p:cxnSp>
      </p:grpSp>
      <p:sp>
        <p:nvSpPr>
          <p:cNvPr id="30" name="Google Shape;30;p2"/>
          <p:cNvSpPr/>
          <p:nvPr/>
        </p:nvSpPr>
        <p:spPr>
          <a:xfrm>
            <a:off x="1363100" y="4514350"/>
            <a:ext cx="6986100" cy="4038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a:latin typeface="Roboto"/>
                <a:ea typeface="Roboto"/>
                <a:cs typeface="Roboto"/>
                <a:sym typeface="Roboto"/>
              </a:rPr>
              <a:t>KS3 Understanding of Key Skills</a:t>
            </a:r>
            <a:endParaRPr sz="1900">
              <a:latin typeface="Roboto"/>
              <a:ea typeface="Roboto"/>
              <a:cs typeface="Roboto"/>
              <a:sym typeface="Robo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reverse">
  <p:cSld name="BLANK_1">
    <p:bg>
      <p:bgPr>
        <a:solidFill>
          <a:srgbClr val="000000"/>
        </a:solidFill>
        <a:effectLst/>
      </p:bgPr>
    </p:bg>
    <p:spTree>
      <p:nvGrpSpPr>
        <p:cNvPr id="1" name="Shape 78"/>
        <p:cNvGrpSpPr/>
        <p:nvPr/>
      </p:nvGrpSpPr>
      <p:grpSpPr>
        <a:xfrm>
          <a:off x="0" y="0"/>
          <a:ext cx="0" cy="0"/>
          <a:chOff x="0" y="0"/>
          <a:chExt cx="0" cy="0"/>
        </a:xfrm>
      </p:grpSpPr>
      <p:sp>
        <p:nvSpPr>
          <p:cNvPr id="79" name="Google Shape;79;p11"/>
          <p:cNvSpPr/>
          <p:nvPr/>
        </p:nvSpPr>
        <p:spPr>
          <a:xfrm>
            <a:off x="196350" y="196350"/>
            <a:ext cx="8760600" cy="4768200"/>
          </a:xfrm>
          <a:prstGeom prst="rect">
            <a:avLst/>
          </a:prstGeom>
          <a:noFill/>
          <a:ln w="762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txBox="1">
            <a:spLocks noGrp="1"/>
          </p:cNvSpPr>
          <p:nvPr>
            <p:ph type="sldNum" idx="12"/>
          </p:nvPr>
        </p:nvSpPr>
        <p:spPr>
          <a:xfrm>
            <a:off x="8337124" y="279428"/>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pic>
        <p:nvPicPr>
          <p:cNvPr id="81" name="Google Shape;81;p11"/>
          <p:cNvPicPr preferRelativeResize="0"/>
          <p:nvPr/>
        </p:nvPicPr>
        <p:blipFill>
          <a:blip r:embed="rId2">
            <a:alphaModFix/>
          </a:blip>
          <a:stretch>
            <a:fillRect/>
          </a:stretch>
        </p:blipFill>
        <p:spPr>
          <a:xfrm>
            <a:off x="8311988" y="4300125"/>
            <a:ext cx="598976" cy="59897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6"/>
        <p:cNvGrpSpPr/>
        <p:nvPr/>
      </p:nvGrpSpPr>
      <p:grpSpPr>
        <a:xfrm>
          <a:off x="0" y="0"/>
          <a:ext cx="0" cy="0"/>
          <a:chOff x="0" y="0"/>
          <a:chExt cx="0" cy="0"/>
        </a:xfrm>
      </p:grpSpPr>
      <p:sp>
        <p:nvSpPr>
          <p:cNvPr id="87" name="Google Shape;87;p13"/>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txBox="1">
            <a:spLocks noGrp="1"/>
          </p:cNvSpPr>
          <p:nvPr>
            <p:ph type="ctrTitle"/>
          </p:nvPr>
        </p:nvSpPr>
        <p:spPr>
          <a:xfrm>
            <a:off x="1048725" y="3058625"/>
            <a:ext cx="4914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Roboto"/>
              <a:buNone/>
              <a:defRPr sz="36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pic>
        <p:nvPicPr>
          <p:cNvPr id="89" name="Google Shape;89;p13"/>
          <p:cNvPicPr preferRelativeResize="0"/>
          <p:nvPr/>
        </p:nvPicPr>
        <p:blipFill>
          <a:blip r:embed="rId2">
            <a:alphaModFix/>
          </a:blip>
          <a:stretch>
            <a:fillRect/>
          </a:stretch>
        </p:blipFill>
        <p:spPr>
          <a:xfrm>
            <a:off x="8357975" y="4365575"/>
            <a:ext cx="598976" cy="598976"/>
          </a:xfrm>
          <a:prstGeom prst="rect">
            <a:avLst/>
          </a:prstGeom>
          <a:noFill/>
          <a:ln>
            <a:noFill/>
          </a:ln>
        </p:spPr>
      </p:pic>
      <p:grpSp>
        <p:nvGrpSpPr>
          <p:cNvPr id="90" name="Google Shape;90;p13"/>
          <p:cNvGrpSpPr/>
          <p:nvPr/>
        </p:nvGrpSpPr>
        <p:grpSpPr>
          <a:xfrm>
            <a:off x="237775" y="2524325"/>
            <a:ext cx="8129800" cy="2410125"/>
            <a:chOff x="237775" y="2524325"/>
            <a:chExt cx="8129800" cy="2410125"/>
          </a:xfrm>
        </p:grpSpPr>
        <p:sp>
          <p:nvSpPr>
            <p:cNvPr id="91" name="Google Shape;91;p13"/>
            <p:cNvSpPr/>
            <p:nvPr/>
          </p:nvSpPr>
          <p:spPr>
            <a:xfrm>
              <a:off x="906275" y="2524325"/>
              <a:ext cx="473400" cy="4812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 name="Google Shape;92;p13"/>
            <p:cNvPicPr preferRelativeResize="0"/>
            <p:nvPr/>
          </p:nvPicPr>
          <p:blipFill>
            <a:blip r:embed="rId3">
              <a:alphaModFix/>
            </a:blip>
            <a:stretch>
              <a:fillRect/>
            </a:stretch>
          </p:blipFill>
          <p:spPr>
            <a:xfrm>
              <a:off x="980675" y="2614925"/>
              <a:ext cx="300000" cy="300000"/>
            </a:xfrm>
            <a:prstGeom prst="rect">
              <a:avLst/>
            </a:prstGeom>
            <a:noFill/>
            <a:ln>
              <a:noFill/>
            </a:ln>
          </p:spPr>
        </p:pic>
        <p:sp>
          <p:nvSpPr>
            <p:cNvPr id="93" name="Google Shape;93;p13"/>
            <p:cNvSpPr/>
            <p:nvPr/>
          </p:nvSpPr>
          <p:spPr>
            <a:xfrm>
              <a:off x="283075" y="2780475"/>
              <a:ext cx="473400" cy="4812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1442775" y="2780475"/>
              <a:ext cx="473400" cy="4812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5" name="Google Shape;95;p13"/>
            <p:cNvPicPr preferRelativeResize="0"/>
            <p:nvPr/>
          </p:nvPicPr>
          <p:blipFill>
            <a:blip r:embed="rId4">
              <a:alphaModFix/>
            </a:blip>
            <a:stretch>
              <a:fillRect/>
            </a:stretch>
          </p:blipFill>
          <p:spPr>
            <a:xfrm>
              <a:off x="1529474" y="2871075"/>
              <a:ext cx="300000" cy="300000"/>
            </a:xfrm>
            <a:prstGeom prst="rect">
              <a:avLst/>
            </a:prstGeom>
            <a:noFill/>
            <a:ln>
              <a:noFill/>
            </a:ln>
          </p:spPr>
        </p:pic>
        <p:pic>
          <p:nvPicPr>
            <p:cNvPr id="96" name="Google Shape;96;p13"/>
            <p:cNvPicPr preferRelativeResize="0"/>
            <p:nvPr/>
          </p:nvPicPr>
          <p:blipFill>
            <a:blip r:embed="rId5">
              <a:alphaModFix/>
            </a:blip>
            <a:stretch>
              <a:fillRect/>
            </a:stretch>
          </p:blipFill>
          <p:spPr>
            <a:xfrm>
              <a:off x="369775" y="2871075"/>
              <a:ext cx="299999" cy="299999"/>
            </a:xfrm>
            <a:prstGeom prst="rect">
              <a:avLst/>
            </a:prstGeom>
            <a:noFill/>
            <a:ln>
              <a:noFill/>
            </a:ln>
          </p:spPr>
        </p:pic>
        <p:cxnSp>
          <p:nvCxnSpPr>
            <p:cNvPr id="97" name="Google Shape;97;p13"/>
            <p:cNvCxnSpPr>
              <a:stCxn id="91" idx="4"/>
              <a:endCxn id="98" idx="0"/>
            </p:cNvCxnSpPr>
            <p:nvPr/>
          </p:nvCxnSpPr>
          <p:spPr>
            <a:xfrm flipH="1">
              <a:off x="952175" y="3005525"/>
              <a:ext cx="190800" cy="500100"/>
            </a:xfrm>
            <a:prstGeom prst="straightConnector1">
              <a:avLst/>
            </a:prstGeom>
            <a:noFill/>
            <a:ln w="9525" cap="flat" cmpd="sng">
              <a:solidFill>
                <a:srgbClr val="000000"/>
              </a:solidFill>
              <a:prstDash val="solid"/>
              <a:round/>
              <a:headEnd type="none" w="med" len="med"/>
              <a:tailEnd type="none" w="med" len="med"/>
            </a:ln>
          </p:spPr>
        </p:cxnSp>
        <p:cxnSp>
          <p:nvCxnSpPr>
            <p:cNvPr id="99" name="Google Shape;99;p13"/>
            <p:cNvCxnSpPr>
              <a:stCxn id="94" idx="3"/>
              <a:endCxn id="98" idx="0"/>
            </p:cNvCxnSpPr>
            <p:nvPr/>
          </p:nvCxnSpPr>
          <p:spPr>
            <a:xfrm flipH="1">
              <a:off x="952003" y="3191205"/>
              <a:ext cx="560100" cy="314400"/>
            </a:xfrm>
            <a:prstGeom prst="straightConnector1">
              <a:avLst/>
            </a:prstGeom>
            <a:noFill/>
            <a:ln w="9525" cap="flat" cmpd="sng">
              <a:solidFill>
                <a:srgbClr val="000000"/>
              </a:solidFill>
              <a:prstDash val="solid"/>
              <a:round/>
              <a:headEnd type="none" w="med" len="med"/>
              <a:tailEnd type="none" w="med" len="med"/>
            </a:ln>
          </p:spPr>
        </p:cxnSp>
        <p:sp>
          <p:nvSpPr>
            <p:cNvPr id="100" name="Google Shape;100;p13"/>
            <p:cNvSpPr/>
            <p:nvPr/>
          </p:nvSpPr>
          <p:spPr>
            <a:xfrm>
              <a:off x="1877475" y="3253950"/>
              <a:ext cx="473400" cy="4812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3"/>
            <p:cNvCxnSpPr>
              <a:stCxn id="93" idx="4"/>
              <a:endCxn id="98" idx="0"/>
            </p:cNvCxnSpPr>
            <p:nvPr/>
          </p:nvCxnSpPr>
          <p:spPr>
            <a:xfrm>
              <a:off x="519775" y="3261675"/>
              <a:ext cx="432300" cy="243900"/>
            </a:xfrm>
            <a:prstGeom prst="straightConnector1">
              <a:avLst/>
            </a:prstGeom>
            <a:noFill/>
            <a:ln w="9525" cap="flat" cmpd="sng">
              <a:solidFill>
                <a:srgbClr val="000000"/>
              </a:solidFill>
              <a:prstDash val="solid"/>
              <a:round/>
              <a:headEnd type="none" w="med" len="med"/>
              <a:tailEnd type="none" w="med" len="med"/>
            </a:ln>
          </p:spPr>
        </p:cxnSp>
        <p:pic>
          <p:nvPicPr>
            <p:cNvPr id="102" name="Google Shape;102;p13"/>
            <p:cNvPicPr preferRelativeResize="0"/>
            <p:nvPr/>
          </p:nvPicPr>
          <p:blipFill>
            <a:blip r:embed="rId6">
              <a:alphaModFix/>
            </a:blip>
            <a:stretch>
              <a:fillRect/>
            </a:stretch>
          </p:blipFill>
          <p:spPr>
            <a:xfrm>
              <a:off x="1964175" y="3344550"/>
              <a:ext cx="300000" cy="300000"/>
            </a:xfrm>
            <a:prstGeom prst="rect">
              <a:avLst/>
            </a:prstGeom>
            <a:noFill/>
            <a:ln>
              <a:noFill/>
            </a:ln>
          </p:spPr>
        </p:pic>
        <p:cxnSp>
          <p:nvCxnSpPr>
            <p:cNvPr id="103" name="Google Shape;103;p13"/>
            <p:cNvCxnSpPr>
              <a:stCxn id="100" idx="2"/>
              <a:endCxn id="98" idx="0"/>
            </p:cNvCxnSpPr>
            <p:nvPr/>
          </p:nvCxnSpPr>
          <p:spPr>
            <a:xfrm flipH="1">
              <a:off x="952275" y="3494550"/>
              <a:ext cx="925200" cy="11100"/>
            </a:xfrm>
            <a:prstGeom prst="straightConnector1">
              <a:avLst/>
            </a:prstGeom>
            <a:noFill/>
            <a:ln w="9525" cap="flat" cmpd="sng">
              <a:solidFill>
                <a:srgbClr val="000000"/>
              </a:solidFill>
              <a:prstDash val="solid"/>
              <a:round/>
              <a:headEnd type="none" w="med" len="med"/>
              <a:tailEnd type="none" w="med" len="med"/>
            </a:ln>
          </p:spPr>
        </p:cxnSp>
        <p:pic>
          <p:nvPicPr>
            <p:cNvPr id="98" name="Google Shape;98;p13"/>
            <p:cNvPicPr preferRelativeResize="0"/>
            <p:nvPr/>
          </p:nvPicPr>
          <p:blipFill>
            <a:blip r:embed="rId7">
              <a:alphaModFix/>
            </a:blip>
            <a:stretch>
              <a:fillRect/>
            </a:stretch>
          </p:blipFill>
          <p:spPr>
            <a:xfrm>
              <a:off x="237775" y="3505700"/>
              <a:ext cx="1428750" cy="1428750"/>
            </a:xfrm>
            <a:prstGeom prst="rect">
              <a:avLst/>
            </a:prstGeom>
            <a:noFill/>
            <a:ln>
              <a:noFill/>
            </a:ln>
          </p:spPr>
        </p:pic>
        <p:sp>
          <p:nvSpPr>
            <p:cNvPr id="104" name="Google Shape;104;p13"/>
            <p:cNvSpPr/>
            <p:nvPr/>
          </p:nvSpPr>
          <p:spPr>
            <a:xfrm>
              <a:off x="1877475" y="3829300"/>
              <a:ext cx="473400" cy="4812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 name="Google Shape;105;p13"/>
            <p:cNvPicPr preferRelativeResize="0"/>
            <p:nvPr/>
          </p:nvPicPr>
          <p:blipFill>
            <a:blip r:embed="rId8">
              <a:alphaModFix/>
            </a:blip>
            <a:stretch>
              <a:fillRect/>
            </a:stretch>
          </p:blipFill>
          <p:spPr>
            <a:xfrm>
              <a:off x="1964175" y="3919900"/>
              <a:ext cx="300000" cy="300000"/>
            </a:xfrm>
            <a:prstGeom prst="rect">
              <a:avLst/>
            </a:prstGeom>
            <a:noFill/>
            <a:ln>
              <a:noFill/>
            </a:ln>
          </p:spPr>
        </p:pic>
        <p:cxnSp>
          <p:nvCxnSpPr>
            <p:cNvPr id="106" name="Google Shape;106;p13"/>
            <p:cNvCxnSpPr>
              <a:stCxn id="104" idx="2"/>
              <a:endCxn id="98" idx="0"/>
            </p:cNvCxnSpPr>
            <p:nvPr/>
          </p:nvCxnSpPr>
          <p:spPr>
            <a:xfrm rot="10800000">
              <a:off x="952275" y="3505600"/>
              <a:ext cx="925200" cy="564300"/>
            </a:xfrm>
            <a:prstGeom prst="straightConnector1">
              <a:avLst/>
            </a:prstGeom>
            <a:noFill/>
            <a:ln w="9525" cap="flat" cmpd="sng">
              <a:solidFill>
                <a:srgbClr val="000000"/>
              </a:solidFill>
              <a:prstDash val="solid"/>
              <a:round/>
              <a:headEnd type="none" w="med" len="med"/>
              <a:tailEnd type="none" w="med" len="med"/>
            </a:ln>
          </p:spPr>
        </p:cxnSp>
        <p:sp>
          <p:nvSpPr>
            <p:cNvPr id="107" name="Google Shape;107;p13"/>
            <p:cNvSpPr txBox="1"/>
            <p:nvPr/>
          </p:nvSpPr>
          <p:spPr>
            <a:xfrm>
              <a:off x="1379675" y="4564700"/>
              <a:ext cx="6987900" cy="3696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Roboto"/>
                  <a:ea typeface="Roboto"/>
                  <a:cs typeface="Roboto"/>
                  <a:sym typeface="Roboto"/>
                </a:rPr>
                <a:t>Understanding Historical Key Skills</a:t>
              </a:r>
              <a:endParaRPr sz="1800">
                <a:latin typeface="Roboto"/>
                <a:ea typeface="Roboto"/>
                <a:cs typeface="Roboto"/>
                <a:sym typeface="Roboto"/>
              </a:endParaRPr>
            </a:p>
          </p:txBody>
        </p:sp>
      </p:grpSp>
      <p:sp>
        <p:nvSpPr>
          <p:cNvPr id="108" name="Google Shape;108;p13"/>
          <p:cNvSpPr txBox="1"/>
          <p:nvPr/>
        </p:nvSpPr>
        <p:spPr>
          <a:xfrm>
            <a:off x="5060000" y="4608325"/>
            <a:ext cx="3309300" cy="25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latin typeface="Roboto"/>
                <a:ea typeface="Roboto"/>
                <a:cs typeface="Roboto"/>
                <a:sym typeface="Roboto"/>
              </a:rPr>
              <a:t>(* applicable with KS3, GCSE, A Level and general history resources)</a:t>
            </a:r>
            <a:endParaRPr sz="800" b="1">
              <a:latin typeface="Roboto"/>
              <a:ea typeface="Roboto"/>
              <a:cs typeface="Roboto"/>
              <a:sym typeface="Robo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09"/>
        <p:cNvGrpSpPr/>
        <p:nvPr/>
      </p:nvGrpSpPr>
      <p:grpSpPr>
        <a:xfrm>
          <a:off x="0" y="0"/>
          <a:ext cx="0" cy="0"/>
          <a:chOff x="0" y="0"/>
          <a:chExt cx="0" cy="0"/>
        </a:xfrm>
      </p:grpSpPr>
      <p:sp>
        <p:nvSpPr>
          <p:cNvPr id="110" name="Google Shape;110;p14"/>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txBox="1">
            <a:spLocks noGrp="1"/>
          </p:cNvSpPr>
          <p:nvPr>
            <p:ph type="ctrTitle"/>
          </p:nvPr>
        </p:nvSpPr>
        <p:spPr>
          <a:xfrm>
            <a:off x="1012800" y="249775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12" name="Google Shape;112;p14"/>
          <p:cNvSpPr txBox="1">
            <a:spLocks noGrp="1"/>
          </p:cNvSpPr>
          <p:nvPr>
            <p:ph type="subTitle" idx="1"/>
          </p:nvPr>
        </p:nvSpPr>
        <p:spPr>
          <a:xfrm>
            <a:off x="1012800" y="3678252"/>
            <a:ext cx="49500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000"/>
              <a:buNone/>
              <a:defRPr>
                <a:solidFill>
                  <a:srgbClr val="000000"/>
                </a:solidFill>
              </a:defRPr>
            </a:lvl1pPr>
            <a:lvl2pPr lvl="1" rtl="0">
              <a:spcBef>
                <a:spcPts val="0"/>
              </a:spcBef>
              <a:spcAft>
                <a:spcPts val="0"/>
              </a:spcAft>
              <a:buClr>
                <a:srgbClr val="000000"/>
              </a:buClr>
              <a:buSzPts val="2000"/>
              <a:buNone/>
              <a:defRPr>
                <a:solidFill>
                  <a:srgbClr val="000000"/>
                </a:solidFill>
              </a:defRPr>
            </a:lvl2pPr>
            <a:lvl3pPr lvl="2" rtl="0">
              <a:spcBef>
                <a:spcPts val="0"/>
              </a:spcBef>
              <a:spcAft>
                <a:spcPts val="0"/>
              </a:spcAft>
              <a:buClr>
                <a:srgbClr val="000000"/>
              </a:buClr>
              <a:buSzPts val="2000"/>
              <a:buNone/>
              <a:defRPr>
                <a:solidFill>
                  <a:srgbClr val="000000"/>
                </a:solidFill>
              </a:defRPr>
            </a:lvl3pPr>
            <a:lvl4pPr lvl="3" rtl="0">
              <a:spcBef>
                <a:spcPts val="0"/>
              </a:spcBef>
              <a:spcAft>
                <a:spcPts val="0"/>
              </a:spcAft>
              <a:buClr>
                <a:srgbClr val="000000"/>
              </a:buClr>
              <a:buSzPts val="2000"/>
              <a:buNone/>
              <a:defRPr>
                <a:solidFill>
                  <a:srgbClr val="000000"/>
                </a:solidFill>
              </a:defRPr>
            </a:lvl4pPr>
            <a:lvl5pPr lvl="4" rtl="0">
              <a:spcBef>
                <a:spcPts val="0"/>
              </a:spcBef>
              <a:spcAft>
                <a:spcPts val="0"/>
              </a:spcAft>
              <a:buClr>
                <a:srgbClr val="000000"/>
              </a:buClr>
              <a:buSzPts val="2000"/>
              <a:buNone/>
              <a:defRPr>
                <a:solidFill>
                  <a:srgbClr val="000000"/>
                </a:solidFill>
              </a:defRPr>
            </a:lvl5pPr>
            <a:lvl6pPr lvl="5" rtl="0">
              <a:spcBef>
                <a:spcPts val="0"/>
              </a:spcBef>
              <a:spcAft>
                <a:spcPts val="0"/>
              </a:spcAft>
              <a:buClr>
                <a:srgbClr val="000000"/>
              </a:buClr>
              <a:buSzPts val="2000"/>
              <a:buNone/>
              <a:defRPr>
                <a:solidFill>
                  <a:srgbClr val="000000"/>
                </a:solidFill>
              </a:defRPr>
            </a:lvl6pPr>
            <a:lvl7pPr lvl="6" rtl="0">
              <a:spcBef>
                <a:spcPts val="0"/>
              </a:spcBef>
              <a:spcAft>
                <a:spcPts val="0"/>
              </a:spcAft>
              <a:buClr>
                <a:srgbClr val="000000"/>
              </a:buClr>
              <a:buSzPts val="2000"/>
              <a:buNone/>
              <a:defRPr>
                <a:solidFill>
                  <a:srgbClr val="000000"/>
                </a:solidFill>
              </a:defRPr>
            </a:lvl7pPr>
            <a:lvl8pPr lvl="7" rtl="0">
              <a:spcBef>
                <a:spcPts val="0"/>
              </a:spcBef>
              <a:spcAft>
                <a:spcPts val="0"/>
              </a:spcAft>
              <a:buClr>
                <a:srgbClr val="000000"/>
              </a:buClr>
              <a:buSzPts val="2000"/>
              <a:buNone/>
              <a:defRPr>
                <a:solidFill>
                  <a:srgbClr val="000000"/>
                </a:solidFill>
              </a:defRPr>
            </a:lvl8pPr>
            <a:lvl9pPr lvl="8" rtl="0">
              <a:spcBef>
                <a:spcPts val="0"/>
              </a:spcBef>
              <a:spcAft>
                <a:spcPts val="0"/>
              </a:spcAft>
              <a:buClr>
                <a:srgbClr val="000000"/>
              </a:buClr>
              <a:buSzPts val="2000"/>
              <a:buNone/>
              <a:defRPr>
                <a:solidFill>
                  <a:srgbClr val="000000"/>
                </a:solidFill>
              </a:defRPr>
            </a:lvl9pPr>
          </a:lstStyle>
          <a:p>
            <a:endParaRPr/>
          </a:p>
        </p:txBody>
      </p:sp>
      <p:pic>
        <p:nvPicPr>
          <p:cNvPr id="113" name="Google Shape;113;p14"/>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14"/>
        <p:cNvGrpSpPr/>
        <p:nvPr/>
      </p:nvGrpSpPr>
      <p:grpSpPr>
        <a:xfrm>
          <a:off x="0" y="0"/>
          <a:ext cx="0" cy="0"/>
          <a:chOff x="0" y="0"/>
          <a:chExt cx="0" cy="0"/>
        </a:xfrm>
      </p:grpSpPr>
      <p:sp>
        <p:nvSpPr>
          <p:cNvPr id="115" name="Google Shape;115;p15"/>
          <p:cNvSpPr/>
          <p:nvPr/>
        </p:nvSpPr>
        <p:spPr>
          <a:xfrm>
            <a:off x="191700" y="1876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txBox="1">
            <a:spLocks noGrp="1"/>
          </p:cNvSpPr>
          <p:nvPr>
            <p:ph type="body" idx="1"/>
          </p:nvPr>
        </p:nvSpPr>
        <p:spPr>
          <a:xfrm>
            <a:off x="1804525" y="854775"/>
            <a:ext cx="5152200" cy="3505200"/>
          </a:xfrm>
          <a:prstGeom prst="rect">
            <a:avLst/>
          </a:prstGeom>
        </p:spPr>
        <p:txBody>
          <a:bodyPr spcFirstLastPara="1" wrap="square" lIns="91425" tIns="91425" rIns="91425" bIns="91425" anchor="t" anchorCtr="0">
            <a:noAutofit/>
          </a:bodyPr>
          <a:lstStyle>
            <a:lvl1pPr marL="457200" lvl="0" indent="-431800" rtl="0">
              <a:lnSpc>
                <a:spcPct val="115000"/>
              </a:lnSpc>
              <a:spcBef>
                <a:spcPts val="600"/>
              </a:spcBef>
              <a:spcAft>
                <a:spcPts val="0"/>
              </a:spcAft>
              <a:buSzPts val="3200"/>
              <a:buChar char="▪"/>
              <a:defRPr sz="3200" i="1"/>
            </a:lvl1pPr>
            <a:lvl2pPr marL="914400" lvl="1" indent="-431800" rtl="0">
              <a:lnSpc>
                <a:spcPct val="115000"/>
              </a:lnSpc>
              <a:spcBef>
                <a:spcPts val="0"/>
              </a:spcBef>
              <a:spcAft>
                <a:spcPts val="0"/>
              </a:spcAft>
              <a:buSzPts val="3200"/>
              <a:buChar char="□"/>
              <a:defRPr sz="3200" i="1"/>
            </a:lvl2pPr>
            <a:lvl3pPr marL="1371600" lvl="2" indent="-431800" rtl="0">
              <a:lnSpc>
                <a:spcPct val="115000"/>
              </a:lnSpc>
              <a:spcBef>
                <a:spcPts val="0"/>
              </a:spcBef>
              <a:spcAft>
                <a:spcPts val="0"/>
              </a:spcAft>
              <a:buSzPts val="3200"/>
              <a:buChar char="□"/>
              <a:defRPr sz="3200" i="1"/>
            </a:lvl3pPr>
            <a:lvl4pPr marL="1828800" lvl="3" indent="-431800" rtl="0">
              <a:lnSpc>
                <a:spcPct val="115000"/>
              </a:lnSpc>
              <a:spcBef>
                <a:spcPts val="0"/>
              </a:spcBef>
              <a:spcAft>
                <a:spcPts val="0"/>
              </a:spcAft>
              <a:buSzPts val="3200"/>
              <a:buChar char="□"/>
              <a:defRPr sz="3200" i="1"/>
            </a:lvl4pPr>
            <a:lvl5pPr marL="2286000" lvl="4" indent="-431800" rtl="0">
              <a:lnSpc>
                <a:spcPct val="115000"/>
              </a:lnSpc>
              <a:spcBef>
                <a:spcPts val="0"/>
              </a:spcBef>
              <a:spcAft>
                <a:spcPts val="0"/>
              </a:spcAft>
              <a:buSzPts val="3200"/>
              <a:buChar char="○"/>
              <a:defRPr sz="3200" i="1"/>
            </a:lvl5pPr>
            <a:lvl6pPr marL="2743200" lvl="5" indent="-431800" rtl="0">
              <a:lnSpc>
                <a:spcPct val="115000"/>
              </a:lnSpc>
              <a:spcBef>
                <a:spcPts val="0"/>
              </a:spcBef>
              <a:spcAft>
                <a:spcPts val="0"/>
              </a:spcAft>
              <a:buSzPts val="3200"/>
              <a:buChar char="■"/>
              <a:defRPr sz="3200" i="1"/>
            </a:lvl6pPr>
            <a:lvl7pPr marL="3200400" lvl="6" indent="-431800" rtl="0">
              <a:lnSpc>
                <a:spcPct val="115000"/>
              </a:lnSpc>
              <a:spcBef>
                <a:spcPts val="0"/>
              </a:spcBef>
              <a:spcAft>
                <a:spcPts val="0"/>
              </a:spcAft>
              <a:buSzPts val="3200"/>
              <a:buChar char="●"/>
              <a:defRPr sz="3200" i="1"/>
            </a:lvl7pPr>
            <a:lvl8pPr marL="3657600" lvl="7" indent="-431800" rtl="0">
              <a:lnSpc>
                <a:spcPct val="115000"/>
              </a:lnSpc>
              <a:spcBef>
                <a:spcPts val="0"/>
              </a:spcBef>
              <a:spcAft>
                <a:spcPts val="0"/>
              </a:spcAft>
              <a:buSzPts val="3200"/>
              <a:buChar char="○"/>
              <a:defRPr sz="3200" i="1"/>
            </a:lvl8pPr>
            <a:lvl9pPr marL="4114800" lvl="8" indent="-431800" rtl="0">
              <a:lnSpc>
                <a:spcPct val="115000"/>
              </a:lnSpc>
              <a:spcBef>
                <a:spcPts val="0"/>
              </a:spcBef>
              <a:spcAft>
                <a:spcPts val="0"/>
              </a:spcAft>
              <a:buSzPts val="3200"/>
              <a:buChar char="■"/>
              <a:defRPr sz="3200" i="1"/>
            </a:lvl9pPr>
          </a:lstStyle>
          <a:p>
            <a:endParaRPr/>
          </a:p>
        </p:txBody>
      </p:sp>
      <p:sp>
        <p:nvSpPr>
          <p:cNvPr id="117" name="Google Shape;117;p15"/>
          <p:cNvSpPr/>
          <p:nvPr/>
        </p:nvSpPr>
        <p:spPr>
          <a:xfrm>
            <a:off x="617750" y="603375"/>
            <a:ext cx="948000" cy="948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809196" y="854775"/>
            <a:ext cx="565108" cy="445200"/>
          </a:xfrm>
          <a:prstGeom prst="rect">
            <a:avLst/>
          </a:prstGeom>
        </p:spPr>
        <p:txBody>
          <a:bodyPr>
            <a:prstTxWarp prst="textPlain">
              <a:avLst/>
            </a:prstTxWarp>
          </a:bodyPr>
          <a:lstStyle/>
          <a:p>
            <a:pPr lvl="0" algn="ctr"/>
            <a:r>
              <a:rPr b="1" i="0">
                <a:ln>
                  <a:noFill/>
                </a:ln>
                <a:solidFill>
                  <a:srgbClr val="FFFFFF"/>
                </a:solidFill>
                <a:latin typeface="Arial"/>
              </a:rPr>
              <a:t>“</a:t>
            </a:r>
          </a:p>
        </p:txBody>
      </p:sp>
      <p:sp>
        <p:nvSpPr>
          <p:cNvPr id="119" name="Google Shape;119;p15"/>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20" name="Google Shape;120;p15"/>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1"/>
        <p:cNvGrpSpPr/>
        <p:nvPr/>
      </p:nvGrpSpPr>
      <p:grpSpPr>
        <a:xfrm>
          <a:off x="0" y="0"/>
          <a:ext cx="0" cy="0"/>
          <a:chOff x="0" y="0"/>
          <a:chExt cx="0" cy="0"/>
        </a:xfrm>
      </p:grpSpPr>
      <p:sp>
        <p:nvSpPr>
          <p:cNvPr id="122" name="Google Shape;122;p16"/>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txBox="1">
            <a:spLocks noGrp="1"/>
          </p:cNvSpPr>
          <p:nvPr>
            <p:ph type="body" idx="1"/>
          </p:nvPr>
        </p:nvSpPr>
        <p:spPr>
          <a:xfrm>
            <a:off x="869150" y="2312925"/>
            <a:ext cx="7405800" cy="20040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a:lvl1pPr>
            <a:lvl2pPr marL="914400" lvl="1" indent="-355600" rtl="0">
              <a:spcBef>
                <a:spcPts val="0"/>
              </a:spcBef>
              <a:spcAft>
                <a:spcPts val="0"/>
              </a:spcAft>
              <a:buSzPts val="2000"/>
              <a:buChar char="□"/>
              <a:defRPr/>
            </a:lvl2pPr>
            <a:lvl3pPr marL="1371600" lvl="2" indent="-355600" rtl="0">
              <a:spcBef>
                <a:spcPts val="0"/>
              </a:spcBef>
              <a:spcAft>
                <a:spcPts val="0"/>
              </a:spcAft>
              <a:buSzPts val="2000"/>
              <a:buChar char="□"/>
              <a:defRPr/>
            </a:lvl3pPr>
            <a:lvl4pPr marL="1828800" lvl="3" indent="-355600" rtl="0">
              <a:spcBef>
                <a:spcPts val="0"/>
              </a:spcBef>
              <a:spcAft>
                <a:spcPts val="0"/>
              </a:spcAft>
              <a:buSzPts val="2000"/>
              <a:buChar char="□"/>
              <a:defRPr/>
            </a:lvl4pPr>
            <a:lvl5pPr marL="2286000" lvl="4" indent="-355600" rtl="0">
              <a:spcBef>
                <a:spcPts val="0"/>
              </a:spcBef>
              <a:spcAft>
                <a:spcPts val="0"/>
              </a:spcAft>
              <a:buSzPts val="2000"/>
              <a:buChar char="○"/>
              <a:defRPr/>
            </a:lvl5pPr>
            <a:lvl6pPr marL="2743200" lvl="5" indent="-355600" rtl="0">
              <a:spcBef>
                <a:spcPts val="0"/>
              </a:spcBef>
              <a:spcAft>
                <a:spcPts val="0"/>
              </a:spcAft>
              <a:buSzPts val="2000"/>
              <a:buChar char="■"/>
              <a:defRPr/>
            </a:lvl6pPr>
            <a:lvl7pPr marL="3200400" lvl="6" indent="-355600" rtl="0">
              <a:spcBef>
                <a:spcPts val="0"/>
              </a:spcBef>
              <a:spcAft>
                <a:spcPts val="0"/>
              </a:spcAft>
              <a:buSzPts val="2000"/>
              <a:buChar char="●"/>
              <a:defRPr/>
            </a:lvl7pPr>
            <a:lvl8pPr marL="3657600" lvl="7" indent="-355600" rtl="0">
              <a:spcBef>
                <a:spcPts val="0"/>
              </a:spcBef>
              <a:spcAft>
                <a:spcPts val="0"/>
              </a:spcAft>
              <a:buSzPts val="2000"/>
              <a:buChar char="○"/>
              <a:defRPr/>
            </a:lvl8pPr>
            <a:lvl9pPr marL="4114800" lvl="8" indent="-355600" rtl="0">
              <a:spcBef>
                <a:spcPts val="0"/>
              </a:spcBef>
              <a:spcAft>
                <a:spcPts val="0"/>
              </a:spcAft>
              <a:buSzPts val="2000"/>
              <a:buChar char="■"/>
              <a:defRPr/>
            </a:lvl9pPr>
          </a:lstStyle>
          <a:p>
            <a:endParaRPr/>
          </a:p>
        </p:txBody>
      </p:sp>
      <p:sp>
        <p:nvSpPr>
          <p:cNvPr id="124" name="Google Shape;124;p16"/>
          <p:cNvSpPr txBox="1">
            <a:spLocks noGrp="1"/>
          </p:cNvSpPr>
          <p:nvPr>
            <p:ph type="sldNum" idx="12"/>
          </p:nvPr>
        </p:nvSpPr>
        <p:spPr>
          <a:xfrm>
            <a:off x="8337124" y="27007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25" name="Google Shape;125;p16"/>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126" name="Google Shape;126;p16"/>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7"/>
        <p:cNvGrpSpPr/>
        <p:nvPr/>
      </p:nvGrpSpPr>
      <p:grpSpPr>
        <a:xfrm>
          <a:off x="0" y="0"/>
          <a:ext cx="0" cy="0"/>
          <a:chOff x="0" y="0"/>
          <a:chExt cx="0" cy="0"/>
        </a:xfrm>
      </p:grpSpPr>
      <p:sp>
        <p:nvSpPr>
          <p:cNvPr id="128" name="Google Shape;128;p17"/>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txBox="1">
            <a:spLocks noGrp="1"/>
          </p:cNvSpPr>
          <p:nvPr>
            <p:ph type="body" idx="1"/>
          </p:nvPr>
        </p:nvSpPr>
        <p:spPr>
          <a:xfrm>
            <a:off x="869150" y="2312925"/>
            <a:ext cx="3594600" cy="21333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30" name="Google Shape;130;p17"/>
          <p:cNvSpPr txBox="1">
            <a:spLocks noGrp="1"/>
          </p:cNvSpPr>
          <p:nvPr>
            <p:ph type="body" idx="2"/>
          </p:nvPr>
        </p:nvSpPr>
        <p:spPr>
          <a:xfrm>
            <a:off x="4680228" y="2312925"/>
            <a:ext cx="3594600" cy="21333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31" name="Google Shape;131;p17"/>
          <p:cNvSpPr txBox="1">
            <a:spLocks noGrp="1"/>
          </p:cNvSpPr>
          <p:nvPr>
            <p:ph type="sldNum" idx="12"/>
          </p:nvPr>
        </p:nvSpPr>
        <p:spPr>
          <a:xfrm>
            <a:off x="8327799" y="27007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32" name="Google Shape;132;p17"/>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133" name="Google Shape;133;p17"/>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34"/>
        <p:cNvGrpSpPr/>
        <p:nvPr/>
      </p:nvGrpSpPr>
      <p:grpSpPr>
        <a:xfrm>
          <a:off x="0" y="0"/>
          <a:ext cx="0" cy="0"/>
          <a:chOff x="0" y="0"/>
          <a:chExt cx="0" cy="0"/>
        </a:xfrm>
      </p:grpSpPr>
      <p:sp>
        <p:nvSpPr>
          <p:cNvPr id="135" name="Google Shape;135;p18"/>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txBox="1">
            <a:spLocks noGrp="1"/>
          </p:cNvSpPr>
          <p:nvPr>
            <p:ph type="body" idx="1"/>
          </p:nvPr>
        </p:nvSpPr>
        <p:spPr>
          <a:xfrm>
            <a:off x="869150"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37" name="Google Shape;137;p18"/>
          <p:cNvSpPr txBox="1">
            <a:spLocks noGrp="1"/>
          </p:cNvSpPr>
          <p:nvPr>
            <p:ph type="body" idx="2"/>
          </p:nvPr>
        </p:nvSpPr>
        <p:spPr>
          <a:xfrm>
            <a:off x="335673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38" name="Google Shape;138;p18"/>
          <p:cNvSpPr txBox="1">
            <a:spLocks noGrp="1"/>
          </p:cNvSpPr>
          <p:nvPr>
            <p:ph type="body" idx="3"/>
          </p:nvPr>
        </p:nvSpPr>
        <p:spPr>
          <a:xfrm>
            <a:off x="584432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139" name="Google Shape;139;p18"/>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40" name="Google Shape;140;p18"/>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141" name="Google Shape;141;p18"/>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43" name="Google Shape;143;p19"/>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9"/>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45" name="Google Shape;145;p19"/>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146" name="Google Shape;146;p19"/>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7"/>
        <p:cNvGrpSpPr/>
        <p:nvPr/>
      </p:nvGrpSpPr>
      <p:grpSpPr>
        <a:xfrm>
          <a:off x="0" y="0"/>
          <a:ext cx="0" cy="0"/>
          <a:chOff x="0" y="0"/>
          <a:chExt cx="0" cy="0"/>
        </a:xfrm>
      </p:grpSpPr>
      <p:sp>
        <p:nvSpPr>
          <p:cNvPr id="148" name="Google Shape;148;p20"/>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txBox="1">
            <a:spLocks noGrp="1"/>
          </p:cNvSpPr>
          <p:nvPr>
            <p:ph type="body" idx="1"/>
          </p:nvPr>
        </p:nvSpPr>
        <p:spPr>
          <a:xfrm>
            <a:off x="840425" y="3949100"/>
            <a:ext cx="7463100" cy="519600"/>
          </a:xfrm>
          <a:prstGeom prst="rect">
            <a:avLst/>
          </a:prstGeom>
        </p:spPr>
        <p:txBody>
          <a:bodyPr spcFirstLastPara="1" wrap="square" lIns="91425" tIns="91425" rIns="91425" bIns="91425" anchor="t" anchorCtr="0">
            <a:noAutofit/>
          </a:bodyPr>
          <a:lstStyle>
            <a:lvl1pPr marL="457200" lvl="0" indent="-228600" rtl="0">
              <a:spcBef>
                <a:spcPts val="360"/>
              </a:spcBef>
              <a:spcAft>
                <a:spcPts val="0"/>
              </a:spcAft>
              <a:buSzPts val="1800"/>
              <a:buFont typeface="Roboto"/>
              <a:buNone/>
              <a:defRPr sz="1800">
                <a:latin typeface="Roboto"/>
                <a:ea typeface="Roboto"/>
                <a:cs typeface="Roboto"/>
                <a:sym typeface="Roboto"/>
              </a:defRPr>
            </a:lvl1pPr>
          </a:lstStyle>
          <a:p>
            <a:endParaRPr/>
          </a:p>
        </p:txBody>
      </p:sp>
      <p:sp>
        <p:nvSpPr>
          <p:cNvPr id="150" name="Google Shape;150;p20"/>
          <p:cNvSpPr txBox="1">
            <a:spLocks noGrp="1"/>
          </p:cNvSpPr>
          <p:nvPr>
            <p:ph type="sldNum" idx="12"/>
          </p:nvPr>
        </p:nvSpPr>
        <p:spPr>
          <a:xfrm>
            <a:off x="8346474" y="270053"/>
            <a:ext cx="548700" cy="393600"/>
          </a:xfrm>
          <a:prstGeom prst="rect">
            <a:avLst/>
          </a:prstGeom>
        </p:spPr>
        <p:txBody>
          <a:bodyPr spcFirstLastPara="1" wrap="square" lIns="91425" tIns="91425" rIns="91425" bIns="91425" anchor="ctr" anchorCtr="0">
            <a:noAutofit/>
          </a:bodyPr>
          <a:lstStyle>
            <a:lvl1pPr lvl="0" rtl="0">
              <a:buNone/>
              <a:defRPr>
                <a:latin typeface="Work Sans"/>
                <a:ea typeface="Work Sans"/>
                <a:cs typeface="Work Sans"/>
                <a:sym typeface="Work Sans"/>
              </a:defRPr>
            </a:lvl1pPr>
            <a:lvl2pPr lvl="1" rtl="0">
              <a:buNone/>
              <a:defRPr>
                <a:latin typeface="Work Sans"/>
                <a:ea typeface="Work Sans"/>
                <a:cs typeface="Work Sans"/>
                <a:sym typeface="Work Sans"/>
              </a:defRPr>
            </a:lvl2pPr>
            <a:lvl3pPr lvl="2" rtl="0">
              <a:buNone/>
              <a:defRPr>
                <a:latin typeface="Work Sans"/>
                <a:ea typeface="Work Sans"/>
                <a:cs typeface="Work Sans"/>
                <a:sym typeface="Work Sans"/>
              </a:defRPr>
            </a:lvl3pPr>
            <a:lvl4pPr lvl="3" rtl="0">
              <a:buNone/>
              <a:defRPr>
                <a:latin typeface="Work Sans"/>
                <a:ea typeface="Work Sans"/>
                <a:cs typeface="Work Sans"/>
                <a:sym typeface="Work Sans"/>
              </a:defRPr>
            </a:lvl4pPr>
            <a:lvl5pPr lvl="4" rtl="0">
              <a:buNone/>
              <a:defRPr>
                <a:latin typeface="Work Sans"/>
                <a:ea typeface="Work Sans"/>
                <a:cs typeface="Work Sans"/>
                <a:sym typeface="Work Sans"/>
              </a:defRPr>
            </a:lvl5pPr>
            <a:lvl6pPr lvl="5" rtl="0">
              <a:buNone/>
              <a:defRPr>
                <a:latin typeface="Work Sans"/>
                <a:ea typeface="Work Sans"/>
                <a:cs typeface="Work Sans"/>
                <a:sym typeface="Work Sans"/>
              </a:defRPr>
            </a:lvl6pPr>
            <a:lvl7pPr lvl="6" rtl="0">
              <a:buNone/>
              <a:defRPr>
                <a:latin typeface="Work Sans"/>
                <a:ea typeface="Work Sans"/>
                <a:cs typeface="Work Sans"/>
                <a:sym typeface="Work Sans"/>
              </a:defRPr>
            </a:lvl7pPr>
            <a:lvl8pPr lvl="7" rtl="0">
              <a:buNone/>
              <a:defRPr>
                <a:latin typeface="Work Sans"/>
                <a:ea typeface="Work Sans"/>
                <a:cs typeface="Work Sans"/>
                <a:sym typeface="Work Sans"/>
              </a:defRPr>
            </a:lvl8pPr>
            <a:lvl9pPr lvl="8" rtl="0">
              <a:buNone/>
              <a:defRPr>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pic>
        <p:nvPicPr>
          <p:cNvPr id="151" name="Google Shape;151;p20"/>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2"/>
        <p:cNvGrpSpPr/>
        <p:nvPr/>
      </p:nvGrpSpPr>
      <p:grpSpPr>
        <a:xfrm>
          <a:off x="0" y="0"/>
          <a:ext cx="0" cy="0"/>
          <a:chOff x="0" y="0"/>
          <a:chExt cx="0" cy="0"/>
        </a:xfrm>
      </p:grpSpPr>
      <p:sp>
        <p:nvSpPr>
          <p:cNvPr id="153" name="Google Shape;153;p21"/>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txBox="1">
            <a:spLocks noGrp="1"/>
          </p:cNvSpPr>
          <p:nvPr>
            <p:ph type="sldNum" idx="12"/>
          </p:nvPr>
        </p:nvSpPr>
        <p:spPr>
          <a:xfrm>
            <a:off x="8346474" y="26070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55" name="Google Shape;155;p21"/>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1"/>
        <p:cNvGrpSpPr/>
        <p:nvPr/>
      </p:nvGrpSpPr>
      <p:grpSpPr>
        <a:xfrm>
          <a:off x="0" y="0"/>
          <a:ext cx="0" cy="0"/>
          <a:chOff x="0" y="0"/>
          <a:chExt cx="0" cy="0"/>
        </a:xfrm>
      </p:grpSpPr>
      <p:sp>
        <p:nvSpPr>
          <p:cNvPr id="32" name="Google Shape;32;p3"/>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ctrTitle"/>
          </p:nvPr>
        </p:nvSpPr>
        <p:spPr>
          <a:xfrm>
            <a:off x="1012800" y="249775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3"/>
          <p:cNvSpPr txBox="1">
            <a:spLocks noGrp="1"/>
          </p:cNvSpPr>
          <p:nvPr>
            <p:ph type="subTitle" idx="1"/>
          </p:nvPr>
        </p:nvSpPr>
        <p:spPr>
          <a:xfrm>
            <a:off x="1012800" y="3678252"/>
            <a:ext cx="49500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000"/>
              <a:buNone/>
              <a:defRPr>
                <a:solidFill>
                  <a:srgbClr val="000000"/>
                </a:solidFill>
              </a:defRPr>
            </a:lvl1pPr>
            <a:lvl2pPr lvl="1" rtl="0">
              <a:spcBef>
                <a:spcPts val="0"/>
              </a:spcBef>
              <a:spcAft>
                <a:spcPts val="0"/>
              </a:spcAft>
              <a:buClr>
                <a:srgbClr val="000000"/>
              </a:buClr>
              <a:buSzPts val="2000"/>
              <a:buNone/>
              <a:defRPr>
                <a:solidFill>
                  <a:srgbClr val="000000"/>
                </a:solidFill>
              </a:defRPr>
            </a:lvl2pPr>
            <a:lvl3pPr lvl="2" rtl="0">
              <a:spcBef>
                <a:spcPts val="0"/>
              </a:spcBef>
              <a:spcAft>
                <a:spcPts val="0"/>
              </a:spcAft>
              <a:buClr>
                <a:srgbClr val="000000"/>
              </a:buClr>
              <a:buSzPts val="2000"/>
              <a:buNone/>
              <a:defRPr>
                <a:solidFill>
                  <a:srgbClr val="000000"/>
                </a:solidFill>
              </a:defRPr>
            </a:lvl3pPr>
            <a:lvl4pPr lvl="3" rtl="0">
              <a:spcBef>
                <a:spcPts val="0"/>
              </a:spcBef>
              <a:spcAft>
                <a:spcPts val="0"/>
              </a:spcAft>
              <a:buClr>
                <a:srgbClr val="000000"/>
              </a:buClr>
              <a:buSzPts val="2000"/>
              <a:buNone/>
              <a:defRPr>
                <a:solidFill>
                  <a:srgbClr val="000000"/>
                </a:solidFill>
              </a:defRPr>
            </a:lvl4pPr>
            <a:lvl5pPr lvl="4" rtl="0">
              <a:spcBef>
                <a:spcPts val="0"/>
              </a:spcBef>
              <a:spcAft>
                <a:spcPts val="0"/>
              </a:spcAft>
              <a:buClr>
                <a:srgbClr val="000000"/>
              </a:buClr>
              <a:buSzPts val="2000"/>
              <a:buNone/>
              <a:defRPr>
                <a:solidFill>
                  <a:srgbClr val="000000"/>
                </a:solidFill>
              </a:defRPr>
            </a:lvl5pPr>
            <a:lvl6pPr lvl="5" rtl="0">
              <a:spcBef>
                <a:spcPts val="0"/>
              </a:spcBef>
              <a:spcAft>
                <a:spcPts val="0"/>
              </a:spcAft>
              <a:buClr>
                <a:srgbClr val="000000"/>
              </a:buClr>
              <a:buSzPts val="2000"/>
              <a:buNone/>
              <a:defRPr>
                <a:solidFill>
                  <a:srgbClr val="000000"/>
                </a:solidFill>
              </a:defRPr>
            </a:lvl6pPr>
            <a:lvl7pPr lvl="6" rtl="0">
              <a:spcBef>
                <a:spcPts val="0"/>
              </a:spcBef>
              <a:spcAft>
                <a:spcPts val="0"/>
              </a:spcAft>
              <a:buClr>
                <a:srgbClr val="000000"/>
              </a:buClr>
              <a:buSzPts val="2000"/>
              <a:buNone/>
              <a:defRPr>
                <a:solidFill>
                  <a:srgbClr val="000000"/>
                </a:solidFill>
              </a:defRPr>
            </a:lvl7pPr>
            <a:lvl8pPr lvl="7" rtl="0">
              <a:spcBef>
                <a:spcPts val="0"/>
              </a:spcBef>
              <a:spcAft>
                <a:spcPts val="0"/>
              </a:spcAft>
              <a:buClr>
                <a:srgbClr val="000000"/>
              </a:buClr>
              <a:buSzPts val="2000"/>
              <a:buNone/>
              <a:defRPr>
                <a:solidFill>
                  <a:srgbClr val="000000"/>
                </a:solidFill>
              </a:defRPr>
            </a:lvl8pPr>
            <a:lvl9pPr lvl="8" rtl="0">
              <a:spcBef>
                <a:spcPts val="0"/>
              </a:spcBef>
              <a:spcAft>
                <a:spcPts val="0"/>
              </a:spcAft>
              <a:buClr>
                <a:srgbClr val="000000"/>
              </a:buClr>
              <a:buSzPts val="2000"/>
              <a:buNone/>
              <a:defRPr>
                <a:solidFill>
                  <a:srgbClr val="000000"/>
                </a:solidFill>
              </a:defRPr>
            </a:lvl9pPr>
          </a:lstStyle>
          <a:p>
            <a:endParaRPr/>
          </a:p>
        </p:txBody>
      </p:sp>
      <p:pic>
        <p:nvPicPr>
          <p:cNvPr id="35" name="Google Shape;35;p3"/>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reverse">
  <p:cSld name="BLANK_1">
    <p:bg>
      <p:bgPr>
        <a:solidFill>
          <a:srgbClr val="000000"/>
        </a:solidFill>
        <a:effectLst/>
      </p:bgPr>
    </p:bg>
    <p:spTree>
      <p:nvGrpSpPr>
        <p:cNvPr id="1" name="Shape 156"/>
        <p:cNvGrpSpPr/>
        <p:nvPr/>
      </p:nvGrpSpPr>
      <p:grpSpPr>
        <a:xfrm>
          <a:off x="0" y="0"/>
          <a:ext cx="0" cy="0"/>
          <a:chOff x="0" y="0"/>
          <a:chExt cx="0" cy="0"/>
        </a:xfrm>
      </p:grpSpPr>
      <p:sp>
        <p:nvSpPr>
          <p:cNvPr id="157" name="Google Shape;157;p22"/>
          <p:cNvSpPr/>
          <p:nvPr/>
        </p:nvSpPr>
        <p:spPr>
          <a:xfrm>
            <a:off x="196350" y="196350"/>
            <a:ext cx="8760600" cy="4768200"/>
          </a:xfrm>
          <a:prstGeom prst="rect">
            <a:avLst/>
          </a:prstGeom>
          <a:noFill/>
          <a:ln w="762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txBox="1">
            <a:spLocks noGrp="1"/>
          </p:cNvSpPr>
          <p:nvPr>
            <p:ph type="sldNum" idx="12"/>
          </p:nvPr>
        </p:nvSpPr>
        <p:spPr>
          <a:xfrm>
            <a:off x="8337124" y="279428"/>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pic>
        <p:nvPicPr>
          <p:cNvPr id="159" name="Google Shape;159;p22"/>
          <p:cNvPicPr preferRelativeResize="0"/>
          <p:nvPr/>
        </p:nvPicPr>
        <p:blipFill>
          <a:blip r:embed="rId2">
            <a:alphaModFix/>
          </a:blip>
          <a:stretch>
            <a:fillRect/>
          </a:stretch>
        </p:blipFill>
        <p:spPr>
          <a:xfrm>
            <a:off x="8311988" y="4300125"/>
            <a:ext cx="598976" cy="5989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6"/>
        <p:cNvGrpSpPr/>
        <p:nvPr/>
      </p:nvGrpSpPr>
      <p:grpSpPr>
        <a:xfrm>
          <a:off x="0" y="0"/>
          <a:ext cx="0" cy="0"/>
          <a:chOff x="0" y="0"/>
          <a:chExt cx="0" cy="0"/>
        </a:xfrm>
      </p:grpSpPr>
      <p:sp>
        <p:nvSpPr>
          <p:cNvPr id="37" name="Google Shape;37;p4"/>
          <p:cNvSpPr/>
          <p:nvPr/>
        </p:nvSpPr>
        <p:spPr>
          <a:xfrm>
            <a:off x="191700" y="1876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txBox="1">
            <a:spLocks noGrp="1"/>
          </p:cNvSpPr>
          <p:nvPr>
            <p:ph type="body" idx="1"/>
          </p:nvPr>
        </p:nvSpPr>
        <p:spPr>
          <a:xfrm>
            <a:off x="1804525" y="854775"/>
            <a:ext cx="5152200" cy="3505200"/>
          </a:xfrm>
          <a:prstGeom prst="rect">
            <a:avLst/>
          </a:prstGeom>
        </p:spPr>
        <p:txBody>
          <a:bodyPr spcFirstLastPara="1" wrap="square" lIns="91425" tIns="91425" rIns="91425" bIns="91425" anchor="t" anchorCtr="0">
            <a:noAutofit/>
          </a:bodyPr>
          <a:lstStyle>
            <a:lvl1pPr marL="457200" lvl="0" indent="-431800" rtl="0">
              <a:lnSpc>
                <a:spcPct val="115000"/>
              </a:lnSpc>
              <a:spcBef>
                <a:spcPts val="600"/>
              </a:spcBef>
              <a:spcAft>
                <a:spcPts val="0"/>
              </a:spcAft>
              <a:buSzPts val="3200"/>
              <a:buChar char="▪"/>
              <a:defRPr sz="3200" i="1"/>
            </a:lvl1pPr>
            <a:lvl2pPr marL="914400" lvl="1" indent="-431800" rtl="0">
              <a:lnSpc>
                <a:spcPct val="115000"/>
              </a:lnSpc>
              <a:spcBef>
                <a:spcPts val="0"/>
              </a:spcBef>
              <a:spcAft>
                <a:spcPts val="0"/>
              </a:spcAft>
              <a:buSzPts val="3200"/>
              <a:buChar char="□"/>
              <a:defRPr sz="3200" i="1"/>
            </a:lvl2pPr>
            <a:lvl3pPr marL="1371600" lvl="2" indent="-431800" rtl="0">
              <a:lnSpc>
                <a:spcPct val="115000"/>
              </a:lnSpc>
              <a:spcBef>
                <a:spcPts val="0"/>
              </a:spcBef>
              <a:spcAft>
                <a:spcPts val="0"/>
              </a:spcAft>
              <a:buSzPts val="3200"/>
              <a:buChar char="□"/>
              <a:defRPr sz="3200" i="1"/>
            </a:lvl3pPr>
            <a:lvl4pPr marL="1828800" lvl="3" indent="-431800" rtl="0">
              <a:lnSpc>
                <a:spcPct val="115000"/>
              </a:lnSpc>
              <a:spcBef>
                <a:spcPts val="0"/>
              </a:spcBef>
              <a:spcAft>
                <a:spcPts val="0"/>
              </a:spcAft>
              <a:buSzPts val="3200"/>
              <a:buChar char="□"/>
              <a:defRPr sz="3200" i="1"/>
            </a:lvl4pPr>
            <a:lvl5pPr marL="2286000" lvl="4" indent="-431800" rtl="0">
              <a:lnSpc>
                <a:spcPct val="115000"/>
              </a:lnSpc>
              <a:spcBef>
                <a:spcPts val="0"/>
              </a:spcBef>
              <a:spcAft>
                <a:spcPts val="0"/>
              </a:spcAft>
              <a:buSzPts val="3200"/>
              <a:buChar char="○"/>
              <a:defRPr sz="3200" i="1"/>
            </a:lvl5pPr>
            <a:lvl6pPr marL="2743200" lvl="5" indent="-431800" rtl="0">
              <a:lnSpc>
                <a:spcPct val="115000"/>
              </a:lnSpc>
              <a:spcBef>
                <a:spcPts val="0"/>
              </a:spcBef>
              <a:spcAft>
                <a:spcPts val="0"/>
              </a:spcAft>
              <a:buSzPts val="3200"/>
              <a:buChar char="■"/>
              <a:defRPr sz="3200" i="1"/>
            </a:lvl6pPr>
            <a:lvl7pPr marL="3200400" lvl="6" indent="-431800" rtl="0">
              <a:lnSpc>
                <a:spcPct val="115000"/>
              </a:lnSpc>
              <a:spcBef>
                <a:spcPts val="0"/>
              </a:spcBef>
              <a:spcAft>
                <a:spcPts val="0"/>
              </a:spcAft>
              <a:buSzPts val="3200"/>
              <a:buChar char="●"/>
              <a:defRPr sz="3200" i="1"/>
            </a:lvl7pPr>
            <a:lvl8pPr marL="3657600" lvl="7" indent="-431800" rtl="0">
              <a:lnSpc>
                <a:spcPct val="115000"/>
              </a:lnSpc>
              <a:spcBef>
                <a:spcPts val="0"/>
              </a:spcBef>
              <a:spcAft>
                <a:spcPts val="0"/>
              </a:spcAft>
              <a:buSzPts val="3200"/>
              <a:buChar char="○"/>
              <a:defRPr sz="3200" i="1"/>
            </a:lvl8pPr>
            <a:lvl9pPr marL="4114800" lvl="8" indent="-431800">
              <a:lnSpc>
                <a:spcPct val="115000"/>
              </a:lnSpc>
              <a:spcBef>
                <a:spcPts val="0"/>
              </a:spcBef>
              <a:spcAft>
                <a:spcPts val="0"/>
              </a:spcAft>
              <a:buSzPts val="3200"/>
              <a:buChar char="■"/>
              <a:defRPr sz="3200" i="1"/>
            </a:lvl9pPr>
          </a:lstStyle>
          <a:p>
            <a:endParaRPr/>
          </a:p>
        </p:txBody>
      </p:sp>
      <p:sp>
        <p:nvSpPr>
          <p:cNvPr id="39" name="Google Shape;39;p4"/>
          <p:cNvSpPr/>
          <p:nvPr/>
        </p:nvSpPr>
        <p:spPr>
          <a:xfrm>
            <a:off x="617750" y="603375"/>
            <a:ext cx="948000" cy="948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809196" y="854775"/>
            <a:ext cx="565108" cy="445200"/>
          </a:xfrm>
          <a:prstGeom prst="rect">
            <a:avLst/>
          </a:prstGeom>
        </p:spPr>
        <p:txBody>
          <a:bodyPr>
            <a:prstTxWarp prst="textPlain">
              <a:avLst/>
            </a:prstTxWarp>
          </a:bodyPr>
          <a:lstStyle/>
          <a:p>
            <a:pPr lvl="0" algn="ctr"/>
            <a:r>
              <a:rPr b="1" i="0">
                <a:ln>
                  <a:noFill/>
                </a:ln>
                <a:solidFill>
                  <a:srgbClr val="FFFFFF"/>
                </a:solidFill>
                <a:latin typeface="Arial"/>
              </a:rPr>
              <a:t>“</a:t>
            </a:r>
          </a:p>
        </p:txBody>
      </p:sp>
      <p:sp>
        <p:nvSpPr>
          <p:cNvPr id="41" name="Google Shape;41;p4"/>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2" name="Google Shape;42;p4"/>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3"/>
        <p:cNvGrpSpPr/>
        <p:nvPr/>
      </p:nvGrpSpPr>
      <p:grpSpPr>
        <a:xfrm>
          <a:off x="0" y="0"/>
          <a:ext cx="0" cy="0"/>
          <a:chOff x="0" y="0"/>
          <a:chExt cx="0" cy="0"/>
        </a:xfrm>
      </p:grpSpPr>
      <p:sp>
        <p:nvSpPr>
          <p:cNvPr id="44" name="Google Shape;44;p5"/>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a:spLocks noGrp="1"/>
          </p:cNvSpPr>
          <p:nvPr>
            <p:ph type="body" idx="1"/>
          </p:nvPr>
        </p:nvSpPr>
        <p:spPr>
          <a:xfrm>
            <a:off x="869150" y="2312925"/>
            <a:ext cx="7405800" cy="20040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46" name="Google Shape;46;p5"/>
          <p:cNvSpPr txBox="1">
            <a:spLocks noGrp="1"/>
          </p:cNvSpPr>
          <p:nvPr>
            <p:ph type="sldNum" idx="12"/>
          </p:nvPr>
        </p:nvSpPr>
        <p:spPr>
          <a:xfrm>
            <a:off x="8337124" y="2700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7" name="Google Shape;47;p5"/>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48" name="Google Shape;48;p5"/>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9"/>
        <p:cNvGrpSpPr/>
        <p:nvPr/>
      </p:nvGrpSpPr>
      <p:grpSpPr>
        <a:xfrm>
          <a:off x="0" y="0"/>
          <a:ext cx="0" cy="0"/>
          <a:chOff x="0" y="0"/>
          <a:chExt cx="0" cy="0"/>
        </a:xfrm>
      </p:grpSpPr>
      <p:sp>
        <p:nvSpPr>
          <p:cNvPr id="50" name="Google Shape;50;p6"/>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txBox="1">
            <a:spLocks noGrp="1"/>
          </p:cNvSpPr>
          <p:nvPr>
            <p:ph type="body" idx="1"/>
          </p:nvPr>
        </p:nvSpPr>
        <p:spPr>
          <a:xfrm>
            <a:off x="869150" y="2312925"/>
            <a:ext cx="3594600" cy="21333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52" name="Google Shape;52;p6"/>
          <p:cNvSpPr txBox="1">
            <a:spLocks noGrp="1"/>
          </p:cNvSpPr>
          <p:nvPr>
            <p:ph type="body" idx="2"/>
          </p:nvPr>
        </p:nvSpPr>
        <p:spPr>
          <a:xfrm>
            <a:off x="4680228" y="2312925"/>
            <a:ext cx="3594600" cy="21333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53" name="Google Shape;53;p6"/>
          <p:cNvSpPr txBox="1">
            <a:spLocks noGrp="1"/>
          </p:cNvSpPr>
          <p:nvPr>
            <p:ph type="sldNum" idx="12"/>
          </p:nvPr>
        </p:nvSpPr>
        <p:spPr>
          <a:xfrm>
            <a:off x="8327799" y="2700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6"/>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55" name="Google Shape;55;p6"/>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6"/>
        <p:cNvGrpSpPr/>
        <p:nvPr/>
      </p:nvGrpSpPr>
      <p:grpSpPr>
        <a:xfrm>
          <a:off x="0" y="0"/>
          <a:ext cx="0" cy="0"/>
          <a:chOff x="0" y="0"/>
          <a:chExt cx="0" cy="0"/>
        </a:xfrm>
      </p:grpSpPr>
      <p:sp>
        <p:nvSpPr>
          <p:cNvPr id="57" name="Google Shape;57;p7"/>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txBox="1">
            <a:spLocks noGrp="1"/>
          </p:cNvSpPr>
          <p:nvPr>
            <p:ph type="body" idx="1"/>
          </p:nvPr>
        </p:nvSpPr>
        <p:spPr>
          <a:xfrm>
            <a:off x="869150"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59" name="Google Shape;59;p7"/>
          <p:cNvSpPr txBox="1">
            <a:spLocks noGrp="1"/>
          </p:cNvSpPr>
          <p:nvPr>
            <p:ph type="body" idx="2"/>
          </p:nvPr>
        </p:nvSpPr>
        <p:spPr>
          <a:xfrm>
            <a:off x="335673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0" name="Google Shape;60;p7"/>
          <p:cNvSpPr txBox="1">
            <a:spLocks noGrp="1"/>
          </p:cNvSpPr>
          <p:nvPr>
            <p:ph type="body" idx="3"/>
          </p:nvPr>
        </p:nvSpPr>
        <p:spPr>
          <a:xfrm>
            <a:off x="584432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1" name="Google Shape;61;p7"/>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62" name="Google Shape;62;p7"/>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63" name="Google Shape;63;p7"/>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8"/>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67" name="Google Shape;67;p8"/>
          <p:cNvPicPr preferRelativeResize="0"/>
          <p:nvPr/>
        </p:nvPicPr>
        <p:blipFill>
          <a:blip r:embed="rId2">
            <a:alphaModFix/>
          </a:blip>
          <a:stretch>
            <a:fillRect/>
          </a:stretch>
        </p:blipFill>
        <p:spPr>
          <a:xfrm>
            <a:off x="8357975" y="4365575"/>
            <a:ext cx="598976" cy="598976"/>
          </a:xfrm>
          <a:prstGeom prst="rect">
            <a:avLst/>
          </a:prstGeom>
          <a:noFill/>
          <a:ln>
            <a:noFill/>
          </a:ln>
        </p:spPr>
      </p:pic>
      <p:sp>
        <p:nvSpPr>
          <p:cNvPr id="68" name="Google Shape;68;p8"/>
          <p:cNvSpPr txBox="1">
            <a:spLocks noGrp="1"/>
          </p:cNvSpPr>
          <p:nvPr>
            <p:ph type="ctrTitle"/>
          </p:nvPr>
        </p:nvSpPr>
        <p:spPr>
          <a:xfrm>
            <a:off x="940250" y="94780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a:buNone/>
              <a:defRPr sz="3000" b="0">
                <a:latin typeface="Roboto"/>
                <a:ea typeface="Roboto"/>
                <a:cs typeface="Roboto"/>
                <a:sym typeface="Roboto"/>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9"/>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txBox="1">
            <a:spLocks noGrp="1"/>
          </p:cNvSpPr>
          <p:nvPr>
            <p:ph type="body" idx="1"/>
          </p:nvPr>
        </p:nvSpPr>
        <p:spPr>
          <a:xfrm>
            <a:off x="840425" y="3949100"/>
            <a:ext cx="74631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SzPts val="1800"/>
              <a:buFont typeface="Roboto"/>
              <a:buNone/>
              <a:defRPr sz="1800">
                <a:latin typeface="Roboto"/>
                <a:ea typeface="Roboto"/>
                <a:cs typeface="Roboto"/>
                <a:sym typeface="Roboto"/>
              </a:defRPr>
            </a:lvl1pPr>
          </a:lstStyle>
          <a:p>
            <a:endParaRPr/>
          </a:p>
        </p:txBody>
      </p:sp>
      <p:sp>
        <p:nvSpPr>
          <p:cNvPr id="72" name="Google Shape;72;p9"/>
          <p:cNvSpPr txBox="1">
            <a:spLocks noGrp="1"/>
          </p:cNvSpPr>
          <p:nvPr>
            <p:ph type="sldNum" idx="12"/>
          </p:nvPr>
        </p:nvSpPr>
        <p:spPr>
          <a:xfrm>
            <a:off x="8346474" y="270053"/>
            <a:ext cx="548700" cy="393600"/>
          </a:xfrm>
          <a:prstGeom prst="rect">
            <a:avLst/>
          </a:prstGeom>
        </p:spPr>
        <p:txBody>
          <a:bodyPr spcFirstLastPara="1" wrap="square" lIns="91425" tIns="91425" rIns="91425" bIns="91425" anchor="ctr" anchorCtr="0">
            <a:noAutofit/>
          </a:bodyPr>
          <a:lstStyle>
            <a:lvl1pPr lvl="0">
              <a:buNone/>
              <a:defRPr>
                <a:latin typeface="Work Sans"/>
                <a:ea typeface="Work Sans"/>
                <a:cs typeface="Work Sans"/>
                <a:sym typeface="Work Sans"/>
              </a:defRPr>
            </a:lvl1pPr>
            <a:lvl2pPr lvl="1">
              <a:buNone/>
              <a:defRPr>
                <a:latin typeface="Work Sans"/>
                <a:ea typeface="Work Sans"/>
                <a:cs typeface="Work Sans"/>
                <a:sym typeface="Work Sans"/>
              </a:defRPr>
            </a:lvl2pPr>
            <a:lvl3pPr lvl="2">
              <a:buNone/>
              <a:defRPr>
                <a:latin typeface="Work Sans"/>
                <a:ea typeface="Work Sans"/>
                <a:cs typeface="Work Sans"/>
                <a:sym typeface="Work Sans"/>
              </a:defRPr>
            </a:lvl3pPr>
            <a:lvl4pPr lvl="3">
              <a:buNone/>
              <a:defRPr>
                <a:latin typeface="Work Sans"/>
                <a:ea typeface="Work Sans"/>
                <a:cs typeface="Work Sans"/>
                <a:sym typeface="Work Sans"/>
              </a:defRPr>
            </a:lvl4pPr>
            <a:lvl5pPr lvl="4">
              <a:buNone/>
              <a:defRPr>
                <a:latin typeface="Work Sans"/>
                <a:ea typeface="Work Sans"/>
                <a:cs typeface="Work Sans"/>
                <a:sym typeface="Work Sans"/>
              </a:defRPr>
            </a:lvl5pPr>
            <a:lvl6pPr lvl="5">
              <a:buNone/>
              <a:defRPr>
                <a:latin typeface="Work Sans"/>
                <a:ea typeface="Work Sans"/>
                <a:cs typeface="Work Sans"/>
                <a:sym typeface="Work Sans"/>
              </a:defRPr>
            </a:lvl6pPr>
            <a:lvl7pPr lvl="6">
              <a:buNone/>
              <a:defRPr>
                <a:latin typeface="Work Sans"/>
                <a:ea typeface="Work Sans"/>
                <a:cs typeface="Work Sans"/>
                <a:sym typeface="Work Sans"/>
              </a:defRPr>
            </a:lvl7pPr>
            <a:lvl8pPr lvl="7">
              <a:buNone/>
              <a:defRPr>
                <a:latin typeface="Work Sans"/>
                <a:ea typeface="Work Sans"/>
                <a:cs typeface="Work Sans"/>
                <a:sym typeface="Work Sans"/>
              </a:defRPr>
            </a:lvl8pPr>
            <a:lvl9pPr lvl="8">
              <a:buNone/>
              <a:defRPr>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pic>
        <p:nvPicPr>
          <p:cNvPr id="73" name="Google Shape;73;p9"/>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4"/>
        <p:cNvGrpSpPr/>
        <p:nvPr/>
      </p:nvGrpSpPr>
      <p:grpSpPr>
        <a:xfrm>
          <a:off x="0" y="0"/>
          <a:ext cx="0" cy="0"/>
          <a:chOff x="0" y="0"/>
          <a:chExt cx="0" cy="0"/>
        </a:xfrm>
      </p:grpSpPr>
      <p:sp>
        <p:nvSpPr>
          <p:cNvPr id="75" name="Google Shape;75;p10"/>
          <p:cNvSpPr/>
          <p:nvPr/>
        </p:nvSpPr>
        <p:spPr>
          <a:xfrm>
            <a:off x="196350" y="196350"/>
            <a:ext cx="8760600" cy="4768200"/>
          </a:xfrm>
          <a:prstGeom prst="rect">
            <a:avLst/>
          </a:prstGeom>
          <a:solidFill>
            <a:srgbClr val="FFFFFF"/>
          </a:solid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txBox="1">
            <a:spLocks noGrp="1"/>
          </p:cNvSpPr>
          <p:nvPr>
            <p:ph type="sldNum" idx="12"/>
          </p:nvPr>
        </p:nvSpPr>
        <p:spPr>
          <a:xfrm>
            <a:off x="8346474" y="26070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77" name="Google Shape;77;p10"/>
          <p:cNvPicPr preferRelativeResize="0"/>
          <p:nvPr/>
        </p:nvPicPr>
        <p:blipFill>
          <a:blip r:embed="rId2">
            <a:alphaModFix/>
          </a:blip>
          <a:stretch>
            <a:fillRect/>
          </a:stretch>
        </p:blipFill>
        <p:spPr>
          <a:xfrm>
            <a:off x="8357975" y="4365575"/>
            <a:ext cx="598976" cy="59897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69150" y="847600"/>
            <a:ext cx="5092200" cy="1360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2pPr>
            <a:lvl3pPr lvl="2"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3pPr>
            <a:lvl4pPr lvl="3"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4pPr>
            <a:lvl5pPr lvl="4"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5pPr>
            <a:lvl6pPr lvl="5"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6pPr>
            <a:lvl7pPr lvl="6"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7pPr>
            <a:lvl8pPr lvl="7"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8pPr>
            <a:lvl9pPr lvl="8"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869150" y="2312925"/>
            <a:ext cx="7405800" cy="20040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1pPr>
            <a:lvl2pPr marL="914400" lvl="1"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2pPr>
            <a:lvl3pPr marL="1371600" lvl="2"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3pPr>
            <a:lvl4pPr marL="1828800" lvl="3"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4pPr>
            <a:lvl5pPr marL="2286000" lvl="4"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5pPr>
            <a:lvl6pPr marL="2743200" lvl="5"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6pPr>
            <a:lvl7pPr marL="3200400" lvl="6"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7pPr>
            <a:lvl8pPr marL="3657600" lvl="7"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8pPr>
            <a:lvl9pPr marL="4114800" lvl="8" indent="-35560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9pPr>
          </a:lstStyle>
          <a:p>
            <a:endParaRPr/>
          </a:p>
        </p:txBody>
      </p:sp>
      <p:sp>
        <p:nvSpPr>
          <p:cNvPr id="8" name="Google Shape;8;p1"/>
          <p:cNvSpPr txBox="1">
            <a:spLocks noGrp="1"/>
          </p:cNvSpPr>
          <p:nvPr>
            <p:ph type="sldNum" idx="12"/>
          </p:nvPr>
        </p:nvSpPr>
        <p:spPr>
          <a:xfrm>
            <a:off x="8159499" y="4393278"/>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chemeClr val="dk1"/>
                </a:solidFill>
                <a:latin typeface="Work Sans"/>
                <a:ea typeface="Work Sans"/>
                <a:cs typeface="Work Sans"/>
                <a:sym typeface="Work Sans"/>
              </a:defRPr>
            </a:lvl1pPr>
            <a:lvl2pPr lvl="1" algn="r">
              <a:buNone/>
              <a:defRPr sz="1300" b="1">
                <a:solidFill>
                  <a:schemeClr val="dk1"/>
                </a:solidFill>
                <a:latin typeface="Work Sans"/>
                <a:ea typeface="Work Sans"/>
                <a:cs typeface="Work Sans"/>
                <a:sym typeface="Work Sans"/>
              </a:defRPr>
            </a:lvl2pPr>
            <a:lvl3pPr lvl="2" algn="r">
              <a:buNone/>
              <a:defRPr sz="1300" b="1">
                <a:solidFill>
                  <a:schemeClr val="dk1"/>
                </a:solidFill>
                <a:latin typeface="Work Sans"/>
                <a:ea typeface="Work Sans"/>
                <a:cs typeface="Work Sans"/>
                <a:sym typeface="Work Sans"/>
              </a:defRPr>
            </a:lvl3pPr>
            <a:lvl4pPr lvl="3" algn="r">
              <a:buNone/>
              <a:defRPr sz="1300" b="1">
                <a:solidFill>
                  <a:schemeClr val="dk1"/>
                </a:solidFill>
                <a:latin typeface="Work Sans"/>
                <a:ea typeface="Work Sans"/>
                <a:cs typeface="Work Sans"/>
                <a:sym typeface="Work Sans"/>
              </a:defRPr>
            </a:lvl4pPr>
            <a:lvl5pPr lvl="4" algn="r">
              <a:buNone/>
              <a:defRPr sz="1300" b="1">
                <a:solidFill>
                  <a:schemeClr val="dk1"/>
                </a:solidFill>
                <a:latin typeface="Work Sans"/>
                <a:ea typeface="Work Sans"/>
                <a:cs typeface="Work Sans"/>
                <a:sym typeface="Work Sans"/>
              </a:defRPr>
            </a:lvl5pPr>
            <a:lvl6pPr lvl="5" algn="r">
              <a:buNone/>
              <a:defRPr sz="1300" b="1">
                <a:solidFill>
                  <a:schemeClr val="dk1"/>
                </a:solidFill>
                <a:latin typeface="Work Sans"/>
                <a:ea typeface="Work Sans"/>
                <a:cs typeface="Work Sans"/>
                <a:sym typeface="Work Sans"/>
              </a:defRPr>
            </a:lvl6pPr>
            <a:lvl7pPr lvl="6" algn="r">
              <a:buNone/>
              <a:defRPr sz="1300" b="1">
                <a:solidFill>
                  <a:schemeClr val="dk1"/>
                </a:solidFill>
                <a:latin typeface="Work Sans"/>
                <a:ea typeface="Work Sans"/>
                <a:cs typeface="Work Sans"/>
                <a:sym typeface="Work Sans"/>
              </a:defRPr>
            </a:lvl7pPr>
            <a:lvl8pPr lvl="7" algn="r">
              <a:buNone/>
              <a:defRPr sz="1300" b="1">
                <a:solidFill>
                  <a:schemeClr val="dk1"/>
                </a:solidFill>
                <a:latin typeface="Work Sans"/>
                <a:ea typeface="Work Sans"/>
                <a:cs typeface="Work Sans"/>
                <a:sym typeface="Work Sans"/>
              </a:defRPr>
            </a:lvl8pPr>
            <a:lvl9pPr lvl="8" algn="r">
              <a:buNone/>
              <a:defRPr sz="1300" b="1">
                <a:solidFill>
                  <a:schemeClr val="dk1"/>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82"/>
        <p:cNvGrpSpPr/>
        <p:nvPr/>
      </p:nvGrpSpPr>
      <p:grpSpPr>
        <a:xfrm>
          <a:off x="0" y="0"/>
          <a:ext cx="0" cy="0"/>
          <a:chOff x="0" y="0"/>
          <a:chExt cx="0" cy="0"/>
        </a:xfrm>
      </p:grpSpPr>
      <p:sp>
        <p:nvSpPr>
          <p:cNvPr id="83" name="Google Shape;83;p12"/>
          <p:cNvSpPr txBox="1">
            <a:spLocks noGrp="1"/>
          </p:cNvSpPr>
          <p:nvPr>
            <p:ph type="title"/>
          </p:nvPr>
        </p:nvSpPr>
        <p:spPr>
          <a:xfrm>
            <a:off x="869150" y="847600"/>
            <a:ext cx="5092200" cy="1360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2pPr>
            <a:lvl3pPr lvl="2"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3pPr>
            <a:lvl4pPr lvl="3"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4pPr>
            <a:lvl5pPr lvl="4"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5pPr>
            <a:lvl6pPr lvl="5"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6pPr>
            <a:lvl7pPr lvl="6"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7pPr>
            <a:lvl8pPr lvl="7"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8pPr>
            <a:lvl9pPr lvl="8" rt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9pPr>
          </a:lstStyle>
          <a:p>
            <a:endParaRPr/>
          </a:p>
        </p:txBody>
      </p:sp>
      <p:sp>
        <p:nvSpPr>
          <p:cNvPr id="84" name="Google Shape;84;p12"/>
          <p:cNvSpPr txBox="1">
            <a:spLocks noGrp="1"/>
          </p:cNvSpPr>
          <p:nvPr>
            <p:ph type="body" idx="1"/>
          </p:nvPr>
        </p:nvSpPr>
        <p:spPr>
          <a:xfrm>
            <a:off x="869150" y="2312925"/>
            <a:ext cx="7405800" cy="2004000"/>
          </a:xfrm>
          <a:prstGeom prst="rect">
            <a:avLst/>
          </a:prstGeom>
          <a:noFill/>
          <a:ln>
            <a:noFill/>
          </a:ln>
        </p:spPr>
        <p:txBody>
          <a:bodyPr spcFirstLastPara="1" wrap="square" lIns="91425" tIns="91425" rIns="91425" bIns="91425" anchor="t" anchorCtr="0">
            <a:noAutofit/>
          </a:bodyPr>
          <a:lstStyle>
            <a:lvl1pPr marL="457200" lvl="0" indent="-355600" rtl="0">
              <a:spcBef>
                <a:spcPts val="60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1pPr>
            <a:lvl2pPr marL="914400" lvl="1"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2pPr>
            <a:lvl3pPr marL="1371600" lvl="2"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3pPr>
            <a:lvl4pPr marL="1828800" lvl="3"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4pPr>
            <a:lvl5pPr marL="2286000" lvl="4"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5pPr>
            <a:lvl6pPr marL="2743200" lvl="5"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6pPr>
            <a:lvl7pPr marL="3200400" lvl="6"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7pPr>
            <a:lvl8pPr marL="3657600" lvl="7"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8pPr>
            <a:lvl9pPr marL="4114800" lvl="8" indent="-355600" rtl="0">
              <a:spcBef>
                <a:spcPts val="0"/>
              </a:spcBef>
              <a:spcAft>
                <a:spcPts val="0"/>
              </a:spcAft>
              <a:buClr>
                <a:schemeClr val="dk1"/>
              </a:buClr>
              <a:buSzPts val="2000"/>
              <a:buFont typeface="Roboto Light"/>
              <a:buChar char="■"/>
              <a:defRPr sz="2000">
                <a:solidFill>
                  <a:schemeClr val="dk1"/>
                </a:solidFill>
                <a:latin typeface="Roboto Light"/>
                <a:ea typeface="Roboto Light"/>
                <a:cs typeface="Roboto Light"/>
                <a:sym typeface="Roboto Light"/>
              </a:defRPr>
            </a:lvl9pPr>
          </a:lstStyle>
          <a:p>
            <a:endParaRPr/>
          </a:p>
        </p:txBody>
      </p:sp>
      <p:sp>
        <p:nvSpPr>
          <p:cNvPr id="85" name="Google Shape;85;p12"/>
          <p:cNvSpPr txBox="1">
            <a:spLocks noGrp="1"/>
          </p:cNvSpPr>
          <p:nvPr>
            <p:ph type="sldNum" idx="12"/>
          </p:nvPr>
        </p:nvSpPr>
        <p:spPr>
          <a:xfrm>
            <a:off x="8159499" y="4393278"/>
            <a:ext cx="548700" cy="393600"/>
          </a:xfrm>
          <a:prstGeom prst="rect">
            <a:avLst/>
          </a:prstGeom>
          <a:noFill/>
          <a:ln>
            <a:noFill/>
          </a:ln>
        </p:spPr>
        <p:txBody>
          <a:bodyPr spcFirstLastPara="1" wrap="square" lIns="91425" tIns="91425" rIns="91425" bIns="91425" anchor="ctr" anchorCtr="0">
            <a:noAutofit/>
          </a:bodyPr>
          <a:lstStyle>
            <a:lvl1pPr lvl="0" algn="r" rtl="0">
              <a:buNone/>
              <a:defRPr sz="1300" b="1">
                <a:solidFill>
                  <a:schemeClr val="dk1"/>
                </a:solidFill>
                <a:latin typeface="Work Sans"/>
                <a:ea typeface="Work Sans"/>
                <a:cs typeface="Work Sans"/>
                <a:sym typeface="Work Sans"/>
              </a:defRPr>
            </a:lvl1pPr>
            <a:lvl2pPr lvl="1" algn="r" rtl="0">
              <a:buNone/>
              <a:defRPr sz="1300" b="1">
                <a:solidFill>
                  <a:schemeClr val="dk1"/>
                </a:solidFill>
                <a:latin typeface="Work Sans"/>
                <a:ea typeface="Work Sans"/>
                <a:cs typeface="Work Sans"/>
                <a:sym typeface="Work Sans"/>
              </a:defRPr>
            </a:lvl2pPr>
            <a:lvl3pPr lvl="2" algn="r" rtl="0">
              <a:buNone/>
              <a:defRPr sz="1300" b="1">
                <a:solidFill>
                  <a:schemeClr val="dk1"/>
                </a:solidFill>
                <a:latin typeface="Work Sans"/>
                <a:ea typeface="Work Sans"/>
                <a:cs typeface="Work Sans"/>
                <a:sym typeface="Work Sans"/>
              </a:defRPr>
            </a:lvl3pPr>
            <a:lvl4pPr lvl="3" algn="r" rtl="0">
              <a:buNone/>
              <a:defRPr sz="1300" b="1">
                <a:solidFill>
                  <a:schemeClr val="dk1"/>
                </a:solidFill>
                <a:latin typeface="Work Sans"/>
                <a:ea typeface="Work Sans"/>
                <a:cs typeface="Work Sans"/>
                <a:sym typeface="Work Sans"/>
              </a:defRPr>
            </a:lvl4pPr>
            <a:lvl5pPr lvl="4" algn="r" rtl="0">
              <a:buNone/>
              <a:defRPr sz="1300" b="1">
                <a:solidFill>
                  <a:schemeClr val="dk1"/>
                </a:solidFill>
                <a:latin typeface="Work Sans"/>
                <a:ea typeface="Work Sans"/>
                <a:cs typeface="Work Sans"/>
                <a:sym typeface="Work Sans"/>
              </a:defRPr>
            </a:lvl5pPr>
            <a:lvl6pPr lvl="5" algn="r" rtl="0">
              <a:buNone/>
              <a:defRPr sz="1300" b="1">
                <a:solidFill>
                  <a:schemeClr val="dk1"/>
                </a:solidFill>
                <a:latin typeface="Work Sans"/>
                <a:ea typeface="Work Sans"/>
                <a:cs typeface="Work Sans"/>
                <a:sym typeface="Work Sans"/>
              </a:defRPr>
            </a:lvl6pPr>
            <a:lvl7pPr lvl="6" algn="r" rtl="0">
              <a:buNone/>
              <a:defRPr sz="1300" b="1">
                <a:solidFill>
                  <a:schemeClr val="dk1"/>
                </a:solidFill>
                <a:latin typeface="Work Sans"/>
                <a:ea typeface="Work Sans"/>
                <a:cs typeface="Work Sans"/>
                <a:sym typeface="Work Sans"/>
              </a:defRPr>
            </a:lvl7pPr>
            <a:lvl8pPr lvl="7" algn="r" rtl="0">
              <a:buNone/>
              <a:defRPr sz="1300" b="1">
                <a:solidFill>
                  <a:schemeClr val="dk1"/>
                </a:solidFill>
                <a:latin typeface="Work Sans"/>
                <a:ea typeface="Work Sans"/>
                <a:cs typeface="Work Sans"/>
                <a:sym typeface="Work Sans"/>
              </a:defRPr>
            </a:lvl8pPr>
            <a:lvl9pPr lvl="8" algn="r" rtl="0">
              <a:buNone/>
              <a:defRPr sz="1300" b="1">
                <a:solidFill>
                  <a:schemeClr val="dk1"/>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3"/>
          <p:cNvPicPr preferRelativeResize="0"/>
          <p:nvPr/>
        </p:nvPicPr>
        <p:blipFill>
          <a:blip r:embed="rId3">
            <a:alphaModFix/>
          </a:blip>
          <a:stretch>
            <a:fillRect/>
          </a:stretch>
        </p:blipFill>
        <p:spPr>
          <a:xfrm>
            <a:off x="2755737" y="324025"/>
            <a:ext cx="3632518" cy="891926"/>
          </a:xfrm>
          <a:prstGeom prst="rect">
            <a:avLst/>
          </a:prstGeom>
          <a:noFill/>
          <a:ln>
            <a:noFill/>
          </a:ln>
        </p:spPr>
      </p:pic>
      <p:sp>
        <p:nvSpPr>
          <p:cNvPr id="165" name="Google Shape;165;p23"/>
          <p:cNvSpPr/>
          <p:nvPr/>
        </p:nvSpPr>
        <p:spPr>
          <a:xfrm>
            <a:off x="2984800" y="2660725"/>
            <a:ext cx="5920200" cy="300000"/>
          </a:xfrm>
          <a:prstGeom prst="rect">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latin typeface="Roboto"/>
                <a:ea typeface="Roboto"/>
                <a:cs typeface="Roboto"/>
                <a:sym typeface="Roboto"/>
              </a:rPr>
              <a:t>This resource covers the key skill of SOURCE ANALYSIS as used in several topics, including</a:t>
            </a:r>
            <a:endParaRPr sz="1100">
              <a:latin typeface="Roboto"/>
              <a:ea typeface="Roboto"/>
              <a:cs typeface="Roboto"/>
              <a:sym typeface="Roboto"/>
            </a:endParaRPr>
          </a:p>
        </p:txBody>
      </p:sp>
      <p:sp>
        <p:nvSpPr>
          <p:cNvPr id="166" name="Google Shape;166;p23"/>
          <p:cNvSpPr txBox="1">
            <a:spLocks noGrp="1"/>
          </p:cNvSpPr>
          <p:nvPr>
            <p:ph type="ctrTitle"/>
          </p:nvPr>
        </p:nvSpPr>
        <p:spPr>
          <a:xfrm>
            <a:off x="2275525" y="1926175"/>
            <a:ext cx="6683700" cy="891900"/>
          </a:xfrm>
          <a:prstGeom prst="rect">
            <a:avLst/>
          </a:prstGeom>
        </p:spPr>
        <p:txBody>
          <a:bodyPr spcFirstLastPara="1" wrap="square" lIns="91425" tIns="91425" rIns="91425" bIns="91425" anchor="ctr" anchorCtr="0">
            <a:noAutofit/>
          </a:bodyPr>
          <a:lstStyle/>
          <a:p>
            <a:pPr marL="0" marR="0" lvl="0" indent="0" algn="ctr" rtl="0">
              <a:spcBef>
                <a:spcPts val="0"/>
              </a:spcBef>
              <a:spcAft>
                <a:spcPts val="0"/>
              </a:spcAft>
              <a:buNone/>
            </a:pPr>
            <a:r>
              <a:rPr lang="en"/>
              <a:t>Historical Source Analysis</a:t>
            </a:r>
            <a:endParaRPr sz="3600" b="0">
              <a:latin typeface="Roboto"/>
              <a:ea typeface="Roboto"/>
              <a:cs typeface="Roboto"/>
              <a:sym typeface="Roboto"/>
            </a:endParaRPr>
          </a:p>
        </p:txBody>
      </p:sp>
      <p:sp>
        <p:nvSpPr>
          <p:cNvPr id="167" name="Google Shape;167;p23"/>
          <p:cNvSpPr/>
          <p:nvPr/>
        </p:nvSpPr>
        <p:spPr>
          <a:xfrm>
            <a:off x="3001150" y="3026100"/>
            <a:ext cx="5846700" cy="1226700"/>
          </a:xfrm>
          <a:prstGeom prst="roundRect">
            <a:avLst>
              <a:gd name="adj" fmla="val 16667"/>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457200" lvl="0" indent="-311150" algn="l" rtl="0">
              <a:spcBef>
                <a:spcPts val="0"/>
              </a:spcBef>
              <a:spcAft>
                <a:spcPts val="0"/>
              </a:spcAft>
              <a:buSzPts val="1300"/>
              <a:buFont typeface="Roboto"/>
              <a:buChar char="●"/>
            </a:pPr>
            <a:r>
              <a:rPr lang="en" sz="1300">
                <a:latin typeface="Roboto"/>
                <a:ea typeface="Roboto"/>
                <a:cs typeface="Roboto"/>
                <a:sym typeface="Roboto"/>
              </a:rPr>
              <a:t>The Black Death</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The French Revolution</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The First and Second World Wars</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The Cold War</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China’s Qing Dynasty</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The Vietnam War</a:t>
            </a:r>
            <a:endParaRPr sz="1300">
              <a:latin typeface="Roboto"/>
              <a:ea typeface="Roboto"/>
              <a:cs typeface="Roboto"/>
              <a:sym typeface="Roboto"/>
            </a:endParaRPr>
          </a:p>
        </p:txBody>
      </p:sp>
      <p:sp>
        <p:nvSpPr>
          <p:cNvPr id="168" name="Google Shape;168;p23"/>
          <p:cNvSpPr txBox="1"/>
          <p:nvPr/>
        </p:nvSpPr>
        <p:spPr>
          <a:xfrm>
            <a:off x="6126825" y="2991275"/>
            <a:ext cx="2721000" cy="11298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SzPts val="1300"/>
              <a:buFont typeface="Roboto"/>
              <a:buChar char="●"/>
            </a:pPr>
            <a:r>
              <a:rPr lang="en" sz="1300">
                <a:latin typeface="Roboto"/>
                <a:ea typeface="Roboto"/>
                <a:cs typeface="Roboto"/>
                <a:sym typeface="Roboto"/>
              </a:rPr>
              <a:t>Iron Age and Neolithic Revolution in Britain</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Elizabeth I</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The Civil Rights Movement</a:t>
            </a:r>
            <a:endParaRPr sz="1300">
              <a:latin typeface="Roboto"/>
              <a:ea typeface="Roboto"/>
              <a:cs typeface="Roboto"/>
              <a:sym typeface="Roboto"/>
            </a:endParaRPr>
          </a:p>
          <a:p>
            <a:pPr marL="457200" lvl="0" indent="-311150" algn="l" rtl="0">
              <a:spcBef>
                <a:spcPts val="0"/>
              </a:spcBef>
              <a:spcAft>
                <a:spcPts val="0"/>
              </a:spcAft>
              <a:buSzPts val="1300"/>
              <a:buFont typeface="Roboto"/>
              <a:buChar char="●"/>
            </a:pPr>
            <a:r>
              <a:rPr lang="en" sz="1300">
                <a:latin typeface="Roboto"/>
                <a:ea typeface="Roboto"/>
                <a:cs typeface="Roboto"/>
                <a:sym typeface="Roboto"/>
              </a:rPr>
              <a:t>Slavery and America</a:t>
            </a:r>
            <a:endParaRPr sz="13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174" name="Google Shape;174;p24"/>
          <p:cNvSpPr/>
          <p:nvPr/>
        </p:nvSpPr>
        <p:spPr>
          <a:xfrm>
            <a:off x="334375" y="2005900"/>
            <a:ext cx="3638700" cy="393600"/>
          </a:xfrm>
          <a:prstGeom prst="roundRect">
            <a:avLst>
              <a:gd name="adj" fmla="val 16667"/>
            </a:avLst>
          </a:prstGeom>
          <a:solidFill>
            <a:srgbClr val="000000"/>
          </a:solidFill>
          <a:ln>
            <a:noFill/>
          </a:ln>
        </p:spPr>
        <p:txBody>
          <a:bodyPr spcFirstLastPara="1" wrap="square" lIns="91425" tIns="91425" rIns="91425" bIns="91425" anchor="ctr" anchorCtr="0">
            <a:noAutofit/>
          </a:bodyPr>
          <a:lstStyle/>
          <a:p>
            <a:pPr marL="0" lvl="0" indent="457200" algn="l" rtl="0">
              <a:spcBef>
                <a:spcPts val="0"/>
              </a:spcBef>
              <a:spcAft>
                <a:spcPts val="0"/>
              </a:spcAft>
              <a:buNone/>
            </a:pPr>
            <a:r>
              <a:rPr lang="en" sz="2000" b="1">
                <a:solidFill>
                  <a:srgbClr val="FFFFFF"/>
                </a:solidFill>
                <a:latin typeface="Roboto"/>
                <a:ea typeface="Roboto"/>
                <a:cs typeface="Roboto"/>
                <a:sym typeface="Roboto"/>
              </a:rPr>
              <a:t>RESOURCE CONTENT</a:t>
            </a:r>
            <a:endParaRPr sz="2000" b="1">
              <a:solidFill>
                <a:srgbClr val="FFFFFF"/>
              </a:solidFill>
              <a:latin typeface="Roboto"/>
              <a:ea typeface="Roboto"/>
              <a:cs typeface="Roboto"/>
              <a:sym typeface="Roboto"/>
            </a:endParaRPr>
          </a:p>
        </p:txBody>
      </p:sp>
      <p:grpSp>
        <p:nvGrpSpPr>
          <p:cNvPr id="175" name="Google Shape;175;p24"/>
          <p:cNvGrpSpPr/>
          <p:nvPr/>
        </p:nvGrpSpPr>
        <p:grpSpPr>
          <a:xfrm>
            <a:off x="434405" y="2068431"/>
            <a:ext cx="322773" cy="268520"/>
            <a:chOff x="1926350" y="995225"/>
            <a:chExt cx="428650" cy="356600"/>
          </a:xfrm>
        </p:grpSpPr>
        <p:sp>
          <p:nvSpPr>
            <p:cNvPr id="176" name="Google Shape;176;p24"/>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4"/>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4"/>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4"/>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24"/>
          <p:cNvSpPr/>
          <p:nvPr/>
        </p:nvSpPr>
        <p:spPr>
          <a:xfrm>
            <a:off x="363875" y="2491300"/>
            <a:ext cx="8459400" cy="1287900"/>
          </a:xfrm>
          <a:prstGeom prst="roundRect">
            <a:avLst>
              <a:gd name="adj" fmla="val 16667"/>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Roboto"/>
              <a:buChar char="●"/>
            </a:pPr>
            <a:r>
              <a:rPr lang="en">
                <a:latin typeface="Roboto"/>
                <a:ea typeface="Roboto"/>
                <a:cs typeface="Roboto"/>
                <a:sym typeface="Roboto"/>
              </a:rPr>
              <a:t>Types of historical sources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Analysis of written and images sources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Examples of source analysis in various topics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Practice Assessment</a:t>
            </a:r>
            <a:endParaRPr>
              <a:latin typeface="Roboto"/>
              <a:ea typeface="Roboto"/>
              <a:cs typeface="Roboto"/>
              <a:sym typeface="Roboto"/>
            </a:endParaRPr>
          </a:p>
        </p:txBody>
      </p:sp>
      <p:sp>
        <p:nvSpPr>
          <p:cNvPr id="181" name="Google Shape;181;p24"/>
          <p:cNvSpPr/>
          <p:nvPr/>
        </p:nvSpPr>
        <p:spPr>
          <a:xfrm>
            <a:off x="334375" y="329500"/>
            <a:ext cx="3638700" cy="393600"/>
          </a:xfrm>
          <a:prstGeom prst="roundRect">
            <a:avLst>
              <a:gd name="adj" fmla="val 16667"/>
            </a:avLst>
          </a:prstGeom>
          <a:solidFill>
            <a:srgbClr val="000000"/>
          </a:solidFill>
          <a:ln>
            <a:noFill/>
          </a:ln>
        </p:spPr>
        <p:txBody>
          <a:bodyPr spcFirstLastPara="1" wrap="square" lIns="91425" tIns="91425" rIns="91425" bIns="91425" anchor="ctr" anchorCtr="0">
            <a:noAutofit/>
          </a:bodyPr>
          <a:lstStyle/>
          <a:p>
            <a:pPr marL="0" lvl="0" indent="457200" algn="l" rtl="0">
              <a:spcBef>
                <a:spcPts val="0"/>
              </a:spcBef>
              <a:spcAft>
                <a:spcPts val="0"/>
              </a:spcAft>
              <a:buNone/>
            </a:pPr>
            <a:r>
              <a:rPr lang="en" sz="2000" b="1">
                <a:solidFill>
                  <a:srgbClr val="FFFFFF"/>
                </a:solidFill>
                <a:latin typeface="Roboto"/>
                <a:ea typeface="Roboto"/>
                <a:cs typeface="Roboto"/>
                <a:sym typeface="Roboto"/>
              </a:rPr>
              <a:t>LEARNING OBJECTIVES</a:t>
            </a:r>
            <a:endParaRPr sz="2000" b="1">
              <a:solidFill>
                <a:srgbClr val="FFFFFF"/>
              </a:solidFill>
              <a:latin typeface="Roboto"/>
              <a:ea typeface="Roboto"/>
              <a:cs typeface="Roboto"/>
              <a:sym typeface="Roboto"/>
            </a:endParaRPr>
          </a:p>
        </p:txBody>
      </p:sp>
      <p:grpSp>
        <p:nvGrpSpPr>
          <p:cNvPr id="182" name="Google Shape;182;p24"/>
          <p:cNvGrpSpPr/>
          <p:nvPr/>
        </p:nvGrpSpPr>
        <p:grpSpPr>
          <a:xfrm>
            <a:off x="460676" y="354347"/>
            <a:ext cx="322773" cy="343914"/>
            <a:chOff x="5970800" y="1619250"/>
            <a:chExt cx="428650" cy="456725"/>
          </a:xfrm>
        </p:grpSpPr>
        <p:sp>
          <p:nvSpPr>
            <p:cNvPr id="183" name="Google Shape;183;p24"/>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24"/>
          <p:cNvSpPr/>
          <p:nvPr/>
        </p:nvSpPr>
        <p:spPr>
          <a:xfrm>
            <a:off x="363875" y="806725"/>
            <a:ext cx="8459400" cy="1082700"/>
          </a:xfrm>
          <a:prstGeom prst="roundRect">
            <a:avLst>
              <a:gd name="adj" fmla="val 16667"/>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Roboto"/>
                <a:ea typeface="Roboto"/>
                <a:cs typeface="Roboto"/>
                <a:sym typeface="Roboto"/>
              </a:rPr>
              <a:t>At the end of the module, students should be able to:</a:t>
            </a:r>
            <a:endParaRPr b="1">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Understand what historical sources are</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Use the five Ws in source analysis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Be familiar with analysing written and image sources</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5"/>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194" name="Google Shape;194;p25"/>
          <p:cNvSpPr/>
          <p:nvPr/>
        </p:nvSpPr>
        <p:spPr>
          <a:xfrm>
            <a:off x="334375" y="329500"/>
            <a:ext cx="3638700" cy="393600"/>
          </a:xfrm>
          <a:prstGeom prst="roundRect">
            <a:avLst>
              <a:gd name="adj" fmla="val 1666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FFFFF"/>
                </a:solidFill>
                <a:latin typeface="Roboto"/>
                <a:ea typeface="Roboto"/>
                <a:cs typeface="Roboto"/>
                <a:sym typeface="Roboto"/>
              </a:rPr>
              <a:t>    HISTORICAL </a:t>
            </a:r>
            <a:r>
              <a:rPr lang="en" sz="2000" b="1">
                <a:solidFill>
                  <a:srgbClr val="F1C232"/>
                </a:solidFill>
                <a:latin typeface="Roboto"/>
                <a:ea typeface="Roboto"/>
                <a:cs typeface="Roboto"/>
                <a:sym typeface="Roboto"/>
              </a:rPr>
              <a:t>SOURCES</a:t>
            </a:r>
            <a:endParaRPr sz="2000" b="1">
              <a:solidFill>
                <a:srgbClr val="F1C232"/>
              </a:solidFill>
              <a:latin typeface="Roboto"/>
              <a:ea typeface="Roboto"/>
              <a:cs typeface="Roboto"/>
              <a:sym typeface="Roboto"/>
            </a:endParaRPr>
          </a:p>
        </p:txBody>
      </p:sp>
      <p:sp>
        <p:nvSpPr>
          <p:cNvPr id="195" name="Google Shape;195;p25"/>
          <p:cNvSpPr txBox="1"/>
          <p:nvPr/>
        </p:nvSpPr>
        <p:spPr>
          <a:xfrm>
            <a:off x="332475" y="801850"/>
            <a:ext cx="8497500" cy="997800"/>
          </a:xfrm>
          <a:prstGeom prst="rect">
            <a:avLst/>
          </a:prstGeom>
          <a:solidFill>
            <a:srgbClr val="D9D9D9"/>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1500">
                <a:latin typeface="Roboto"/>
                <a:ea typeface="Roboto"/>
                <a:cs typeface="Roboto"/>
                <a:sym typeface="Roboto"/>
              </a:rPr>
              <a:t>Before applying source analysis, we must first know what a historical source is. Historical resources include documents, paintings, audio recordings, images, motion pictures, artefacts, inscriptions and oral history. These sources let us know about historical information at the most basic level. There are two main types: primary and secondary sources.</a:t>
            </a:r>
            <a:endParaRPr sz="1500">
              <a:latin typeface="Roboto"/>
              <a:ea typeface="Roboto"/>
              <a:cs typeface="Roboto"/>
              <a:sym typeface="Roboto"/>
            </a:endParaRPr>
          </a:p>
        </p:txBody>
      </p:sp>
      <p:grpSp>
        <p:nvGrpSpPr>
          <p:cNvPr id="196" name="Google Shape;196;p25"/>
          <p:cNvGrpSpPr/>
          <p:nvPr/>
        </p:nvGrpSpPr>
        <p:grpSpPr>
          <a:xfrm>
            <a:off x="444036" y="376669"/>
            <a:ext cx="210216" cy="271109"/>
            <a:chOff x="584925" y="238125"/>
            <a:chExt cx="415200" cy="525100"/>
          </a:xfrm>
        </p:grpSpPr>
        <p:sp>
          <p:nvSpPr>
            <p:cNvPr id="197" name="Google Shape;197;p25"/>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5"/>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5"/>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5"/>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25"/>
          <p:cNvSpPr txBox="1"/>
          <p:nvPr/>
        </p:nvSpPr>
        <p:spPr>
          <a:xfrm>
            <a:off x="3472775" y="1899475"/>
            <a:ext cx="2211000" cy="324900"/>
          </a:xfrm>
          <a:prstGeom prst="rect">
            <a:avLst/>
          </a:prstGeom>
          <a:solidFill>
            <a:srgbClr val="F1C23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latin typeface="Roboto"/>
                <a:ea typeface="Roboto"/>
                <a:cs typeface="Roboto"/>
                <a:sym typeface="Roboto"/>
              </a:rPr>
              <a:t>HISTORICAL SOURCES</a:t>
            </a:r>
            <a:endParaRPr sz="1500" b="1">
              <a:latin typeface="Roboto"/>
              <a:ea typeface="Roboto"/>
              <a:cs typeface="Roboto"/>
              <a:sym typeface="Roboto"/>
            </a:endParaRPr>
          </a:p>
        </p:txBody>
      </p:sp>
      <p:sp>
        <p:nvSpPr>
          <p:cNvPr id="204" name="Google Shape;204;p25"/>
          <p:cNvSpPr txBox="1"/>
          <p:nvPr/>
        </p:nvSpPr>
        <p:spPr>
          <a:xfrm>
            <a:off x="1202825" y="2409300"/>
            <a:ext cx="1851000" cy="324900"/>
          </a:xfrm>
          <a:prstGeom prst="rect">
            <a:avLst/>
          </a:prstGeom>
          <a:no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Roboto"/>
                <a:ea typeface="Roboto"/>
                <a:cs typeface="Roboto"/>
                <a:sym typeface="Roboto"/>
              </a:rPr>
              <a:t>Primary source</a:t>
            </a:r>
            <a:endParaRPr sz="1500">
              <a:latin typeface="Roboto"/>
              <a:ea typeface="Roboto"/>
              <a:cs typeface="Roboto"/>
              <a:sym typeface="Roboto"/>
            </a:endParaRPr>
          </a:p>
        </p:txBody>
      </p:sp>
      <p:cxnSp>
        <p:nvCxnSpPr>
          <p:cNvPr id="205" name="Google Shape;205;p25"/>
          <p:cNvCxnSpPr>
            <a:stCxn id="203" idx="2"/>
            <a:endCxn id="204" idx="0"/>
          </p:cNvCxnSpPr>
          <p:nvPr/>
        </p:nvCxnSpPr>
        <p:spPr>
          <a:xfrm flipH="1">
            <a:off x="2128475" y="2224375"/>
            <a:ext cx="2449800" cy="184800"/>
          </a:xfrm>
          <a:prstGeom prst="straightConnector1">
            <a:avLst/>
          </a:prstGeom>
          <a:noFill/>
          <a:ln w="9525" cap="flat" cmpd="sng">
            <a:solidFill>
              <a:srgbClr val="F1C232"/>
            </a:solidFill>
            <a:prstDash val="solid"/>
            <a:round/>
            <a:headEnd type="none" w="med" len="med"/>
            <a:tailEnd type="none" w="med" len="med"/>
          </a:ln>
        </p:spPr>
      </p:cxnSp>
      <p:sp>
        <p:nvSpPr>
          <p:cNvPr id="206" name="Google Shape;206;p25"/>
          <p:cNvSpPr txBox="1"/>
          <p:nvPr/>
        </p:nvSpPr>
        <p:spPr>
          <a:xfrm>
            <a:off x="6232025" y="2409300"/>
            <a:ext cx="1851000" cy="324900"/>
          </a:xfrm>
          <a:prstGeom prst="rect">
            <a:avLst/>
          </a:prstGeom>
          <a:no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Roboto"/>
                <a:ea typeface="Roboto"/>
                <a:cs typeface="Roboto"/>
                <a:sym typeface="Roboto"/>
              </a:rPr>
              <a:t>Secondary source</a:t>
            </a:r>
            <a:endParaRPr sz="1500">
              <a:latin typeface="Roboto"/>
              <a:ea typeface="Roboto"/>
              <a:cs typeface="Roboto"/>
              <a:sym typeface="Roboto"/>
            </a:endParaRPr>
          </a:p>
        </p:txBody>
      </p:sp>
      <p:cxnSp>
        <p:nvCxnSpPr>
          <p:cNvPr id="207" name="Google Shape;207;p25"/>
          <p:cNvCxnSpPr>
            <a:stCxn id="203" idx="2"/>
            <a:endCxn id="206" idx="0"/>
          </p:cNvCxnSpPr>
          <p:nvPr/>
        </p:nvCxnSpPr>
        <p:spPr>
          <a:xfrm>
            <a:off x="4578275" y="2224375"/>
            <a:ext cx="2579400" cy="184800"/>
          </a:xfrm>
          <a:prstGeom prst="straightConnector1">
            <a:avLst/>
          </a:prstGeom>
          <a:noFill/>
          <a:ln w="9525" cap="flat" cmpd="sng">
            <a:solidFill>
              <a:srgbClr val="F1C232"/>
            </a:solidFill>
            <a:prstDash val="solid"/>
            <a:round/>
            <a:headEnd type="none" w="med" len="med"/>
            <a:tailEnd type="none" w="med" len="med"/>
          </a:ln>
        </p:spPr>
      </p:cxnSp>
      <p:sp>
        <p:nvSpPr>
          <p:cNvPr id="208" name="Google Shape;208;p25"/>
          <p:cNvSpPr txBox="1"/>
          <p:nvPr/>
        </p:nvSpPr>
        <p:spPr>
          <a:xfrm>
            <a:off x="387300" y="2786400"/>
            <a:ext cx="3522600" cy="2098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A primary source is material that originates from the past. This could be archaeological finds such as stone inscriptions, cartographic testimonies and literary descriptions. For example, a Roman coin excavated from the Mediterranean that was made by the Romans in ancient times. </a:t>
            </a:r>
            <a:endParaRPr sz="1500">
              <a:latin typeface="Roboto"/>
              <a:ea typeface="Roboto"/>
              <a:cs typeface="Roboto"/>
              <a:sym typeface="Roboto"/>
            </a:endParaRPr>
          </a:p>
        </p:txBody>
      </p:sp>
      <p:sp>
        <p:nvSpPr>
          <p:cNvPr id="209" name="Google Shape;209;p25"/>
          <p:cNvSpPr txBox="1"/>
          <p:nvPr/>
        </p:nvSpPr>
        <p:spPr>
          <a:xfrm>
            <a:off x="4896825" y="2786400"/>
            <a:ext cx="3933000" cy="2098500"/>
          </a:xfrm>
          <a:prstGeom prst="rect">
            <a:avLst/>
          </a:prstGeom>
          <a:solidFill>
            <a:schemeClr val="lt1"/>
          </a:solid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A secondary source is a document or recording of comments and information about the past. Unlike a primary source (which is an original source), a secondary source gives information about a primary source. For example, a Roman coin reproduced in 2020. Most secondary sources are written by trained scholars and historians. </a:t>
            </a:r>
            <a:endParaRPr sz="1500">
              <a:latin typeface="Roboto"/>
              <a:ea typeface="Roboto"/>
              <a:cs typeface="Roboto"/>
              <a:sym typeface="Roboto"/>
            </a:endParaRPr>
          </a:p>
        </p:txBody>
      </p:sp>
      <p:pic>
        <p:nvPicPr>
          <p:cNvPr id="210" name="Google Shape;210;p25"/>
          <p:cNvPicPr preferRelativeResize="0"/>
          <p:nvPr/>
        </p:nvPicPr>
        <p:blipFill>
          <a:blip r:embed="rId3">
            <a:alphaModFix/>
          </a:blip>
          <a:stretch>
            <a:fillRect/>
          </a:stretch>
        </p:blipFill>
        <p:spPr>
          <a:xfrm>
            <a:off x="3973075" y="2562550"/>
            <a:ext cx="785825" cy="785825"/>
          </a:xfrm>
          <a:prstGeom prst="rect">
            <a:avLst/>
          </a:prstGeom>
          <a:noFill/>
          <a:ln>
            <a:noFill/>
          </a:ln>
        </p:spPr>
      </p:pic>
      <p:pic>
        <p:nvPicPr>
          <p:cNvPr id="211" name="Google Shape;211;p25"/>
          <p:cNvPicPr preferRelativeResize="0"/>
          <p:nvPr/>
        </p:nvPicPr>
        <p:blipFill>
          <a:blip r:embed="rId4">
            <a:alphaModFix/>
          </a:blip>
          <a:stretch>
            <a:fillRect/>
          </a:stretch>
        </p:blipFill>
        <p:spPr>
          <a:xfrm>
            <a:off x="4678200" y="2409288"/>
            <a:ext cx="476250" cy="476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6"/>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217" name="Google Shape;217;p26"/>
          <p:cNvSpPr txBox="1"/>
          <p:nvPr/>
        </p:nvSpPr>
        <p:spPr>
          <a:xfrm>
            <a:off x="332475" y="878050"/>
            <a:ext cx="4202100" cy="1283700"/>
          </a:xfrm>
          <a:prstGeom prst="rect">
            <a:avLst/>
          </a:prstGeom>
          <a:solidFill>
            <a:srgbClr val="EFEFEF"/>
          </a:solid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As immediate and first-hand accounts, primary sources are made by people who had a direct connection with the topic. Additional examples include original texts of laws, diaries, letters, speeches and interviews.  </a:t>
            </a:r>
            <a:endParaRPr sz="1500">
              <a:latin typeface="Roboto"/>
              <a:ea typeface="Roboto"/>
              <a:cs typeface="Roboto"/>
              <a:sym typeface="Roboto"/>
            </a:endParaRPr>
          </a:p>
        </p:txBody>
      </p:sp>
      <p:pic>
        <p:nvPicPr>
          <p:cNvPr id="218" name="Google Shape;218;p26"/>
          <p:cNvPicPr preferRelativeResize="0"/>
          <p:nvPr/>
        </p:nvPicPr>
        <p:blipFill>
          <a:blip r:embed="rId3">
            <a:alphaModFix/>
          </a:blip>
          <a:stretch>
            <a:fillRect/>
          </a:stretch>
        </p:blipFill>
        <p:spPr>
          <a:xfrm>
            <a:off x="240049" y="260725"/>
            <a:ext cx="811500" cy="811500"/>
          </a:xfrm>
          <a:prstGeom prst="rect">
            <a:avLst/>
          </a:prstGeom>
          <a:noFill/>
          <a:ln>
            <a:noFill/>
          </a:ln>
        </p:spPr>
      </p:pic>
      <p:sp>
        <p:nvSpPr>
          <p:cNvPr id="219" name="Google Shape;219;p26"/>
          <p:cNvSpPr txBox="1"/>
          <p:nvPr/>
        </p:nvSpPr>
        <p:spPr>
          <a:xfrm>
            <a:off x="874475" y="437950"/>
            <a:ext cx="16614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Roboto"/>
                <a:ea typeface="Roboto"/>
                <a:cs typeface="Roboto"/>
                <a:sym typeface="Roboto"/>
              </a:rPr>
              <a:t>Primary Source</a:t>
            </a:r>
            <a:endParaRPr sz="1500" b="1">
              <a:latin typeface="Roboto"/>
              <a:ea typeface="Roboto"/>
              <a:cs typeface="Roboto"/>
              <a:sym typeface="Roboto"/>
            </a:endParaRPr>
          </a:p>
        </p:txBody>
      </p:sp>
      <p:pic>
        <p:nvPicPr>
          <p:cNvPr id="220" name="Google Shape;220;p26"/>
          <p:cNvPicPr preferRelativeResize="0"/>
          <p:nvPr/>
        </p:nvPicPr>
        <p:blipFill rotWithShape="1">
          <a:blip r:embed="rId4">
            <a:alphaModFix/>
          </a:blip>
          <a:srcRect t="6785"/>
          <a:stretch/>
        </p:blipFill>
        <p:spPr>
          <a:xfrm>
            <a:off x="332475" y="2233025"/>
            <a:ext cx="4202100" cy="2198625"/>
          </a:xfrm>
          <a:prstGeom prst="rect">
            <a:avLst/>
          </a:prstGeom>
          <a:noFill/>
          <a:ln>
            <a:noFill/>
          </a:ln>
        </p:spPr>
      </p:pic>
      <p:sp>
        <p:nvSpPr>
          <p:cNvPr id="221" name="Google Shape;221;p26"/>
          <p:cNvSpPr txBox="1"/>
          <p:nvPr/>
        </p:nvSpPr>
        <p:spPr>
          <a:xfrm>
            <a:off x="332475" y="4371625"/>
            <a:ext cx="4277100" cy="44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latin typeface="Roboto"/>
                <a:ea typeface="Roboto"/>
                <a:cs typeface="Roboto"/>
                <a:sym typeface="Roboto"/>
              </a:rPr>
              <a:t>An example of a primary source is this plague pit from London’s East Smithfield. This burial pit was used at the height of the Black Death in 1348</a:t>
            </a:r>
            <a:endParaRPr sz="1000" b="1">
              <a:latin typeface="Roboto"/>
              <a:ea typeface="Roboto"/>
              <a:cs typeface="Roboto"/>
              <a:sym typeface="Roboto"/>
            </a:endParaRPr>
          </a:p>
        </p:txBody>
      </p:sp>
      <p:pic>
        <p:nvPicPr>
          <p:cNvPr id="222" name="Google Shape;222;p26"/>
          <p:cNvPicPr preferRelativeResize="0"/>
          <p:nvPr/>
        </p:nvPicPr>
        <p:blipFill>
          <a:blip r:embed="rId5">
            <a:alphaModFix/>
          </a:blip>
          <a:stretch>
            <a:fillRect/>
          </a:stretch>
        </p:blipFill>
        <p:spPr>
          <a:xfrm>
            <a:off x="4661975" y="878050"/>
            <a:ext cx="4144775" cy="2764575"/>
          </a:xfrm>
          <a:prstGeom prst="rect">
            <a:avLst/>
          </a:prstGeom>
          <a:noFill/>
          <a:ln>
            <a:noFill/>
          </a:ln>
        </p:spPr>
      </p:pic>
      <p:sp>
        <p:nvSpPr>
          <p:cNvPr id="223" name="Google Shape;223;p26"/>
          <p:cNvSpPr txBox="1"/>
          <p:nvPr/>
        </p:nvSpPr>
        <p:spPr>
          <a:xfrm>
            <a:off x="4709450" y="3647100"/>
            <a:ext cx="4144800" cy="39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rgbClr val="111111"/>
                </a:solidFill>
                <a:latin typeface="Roboto"/>
                <a:ea typeface="Roboto"/>
                <a:cs typeface="Roboto"/>
                <a:sym typeface="Roboto"/>
              </a:rPr>
              <a:t>Inspired by the Black Death, </a:t>
            </a:r>
            <a:r>
              <a:rPr lang="en" sz="1000" b="1" i="1">
                <a:solidFill>
                  <a:srgbClr val="111111"/>
                </a:solidFill>
                <a:latin typeface="Roboto"/>
                <a:ea typeface="Roboto"/>
                <a:cs typeface="Roboto"/>
                <a:sym typeface="Roboto"/>
              </a:rPr>
              <a:t>The Dance of Death</a:t>
            </a:r>
            <a:r>
              <a:rPr lang="en" sz="1000" b="1">
                <a:solidFill>
                  <a:srgbClr val="111111"/>
                </a:solidFill>
                <a:latin typeface="Roboto"/>
                <a:ea typeface="Roboto"/>
                <a:cs typeface="Roboto"/>
                <a:sym typeface="Roboto"/>
              </a:rPr>
              <a:t> was a common painting motif in the late medieval period. (Illustrations from the Nuremberg Chronicle by Hartmann Schedel (1440-1514))</a:t>
            </a:r>
            <a:endParaRPr sz="1000" b="1">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7"/>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229" name="Google Shape;229;p27"/>
          <p:cNvSpPr txBox="1"/>
          <p:nvPr/>
        </p:nvSpPr>
        <p:spPr>
          <a:xfrm>
            <a:off x="332475" y="878050"/>
            <a:ext cx="4202100" cy="2216700"/>
          </a:xfrm>
          <a:prstGeom prst="rect">
            <a:avLst/>
          </a:prstGeom>
          <a:solidFill>
            <a:srgbClr val="EFEFEF"/>
          </a:solid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As mentioned, trained scholars and historians create secondary sources. This involves</a:t>
            </a:r>
            <a:r>
              <a:rPr lang="en" sz="1500" u="sng">
                <a:latin typeface="Roboto"/>
                <a:ea typeface="Roboto"/>
                <a:cs typeface="Roboto"/>
                <a:sym typeface="Roboto"/>
              </a:rPr>
              <a:t> analysis, interpretation, generalisation and evaluation</a:t>
            </a:r>
            <a:r>
              <a:rPr lang="en" sz="1500">
                <a:latin typeface="Roboto"/>
                <a:ea typeface="Roboto"/>
                <a:cs typeface="Roboto"/>
                <a:sym typeface="Roboto"/>
              </a:rPr>
              <a:t> of the primary source.  For example, </a:t>
            </a:r>
            <a:r>
              <a:rPr lang="en" sz="1500" i="1">
                <a:latin typeface="Roboto"/>
                <a:ea typeface="Roboto"/>
                <a:cs typeface="Roboto"/>
                <a:sym typeface="Roboto"/>
              </a:rPr>
              <a:t>The Dance of Death</a:t>
            </a:r>
            <a:r>
              <a:rPr lang="en" sz="1500">
                <a:latin typeface="Roboto"/>
                <a:ea typeface="Roboto"/>
                <a:cs typeface="Roboto"/>
                <a:sym typeface="Roboto"/>
              </a:rPr>
              <a:t> in the previous slide would be a primary source if the person who made it lived during the plague. However, it could also be a secondary source if it was simply someone’s interpretation of the said event.  </a:t>
            </a:r>
            <a:endParaRPr sz="1500">
              <a:latin typeface="Roboto"/>
              <a:ea typeface="Roboto"/>
              <a:cs typeface="Roboto"/>
              <a:sym typeface="Roboto"/>
            </a:endParaRPr>
          </a:p>
        </p:txBody>
      </p:sp>
      <p:sp>
        <p:nvSpPr>
          <p:cNvPr id="230" name="Google Shape;230;p27"/>
          <p:cNvSpPr txBox="1"/>
          <p:nvPr/>
        </p:nvSpPr>
        <p:spPr>
          <a:xfrm>
            <a:off x="874475" y="437950"/>
            <a:ext cx="22611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Roboto"/>
                <a:ea typeface="Roboto"/>
                <a:cs typeface="Roboto"/>
                <a:sym typeface="Roboto"/>
              </a:rPr>
              <a:t>Secondary Source</a:t>
            </a:r>
            <a:endParaRPr sz="1500" b="1">
              <a:latin typeface="Roboto"/>
              <a:ea typeface="Roboto"/>
              <a:cs typeface="Roboto"/>
              <a:sym typeface="Roboto"/>
            </a:endParaRPr>
          </a:p>
        </p:txBody>
      </p:sp>
      <p:pic>
        <p:nvPicPr>
          <p:cNvPr id="231" name="Google Shape;231;p27"/>
          <p:cNvPicPr preferRelativeResize="0"/>
          <p:nvPr/>
        </p:nvPicPr>
        <p:blipFill>
          <a:blip r:embed="rId3">
            <a:alphaModFix/>
          </a:blip>
          <a:stretch>
            <a:fillRect/>
          </a:stretch>
        </p:blipFill>
        <p:spPr>
          <a:xfrm>
            <a:off x="332475" y="260728"/>
            <a:ext cx="548700" cy="548700"/>
          </a:xfrm>
          <a:prstGeom prst="rect">
            <a:avLst/>
          </a:prstGeom>
          <a:noFill/>
          <a:ln>
            <a:noFill/>
          </a:ln>
        </p:spPr>
      </p:pic>
      <p:sp>
        <p:nvSpPr>
          <p:cNvPr id="232" name="Google Shape;232;p27"/>
          <p:cNvSpPr txBox="1"/>
          <p:nvPr/>
        </p:nvSpPr>
        <p:spPr>
          <a:xfrm>
            <a:off x="332475" y="3164050"/>
            <a:ext cx="4202100" cy="1671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Meanwhile, books about the Black Death such as </a:t>
            </a:r>
            <a:r>
              <a:rPr lang="en" sz="1500" i="1">
                <a:latin typeface="Roboto"/>
                <a:ea typeface="Roboto"/>
                <a:cs typeface="Roboto"/>
                <a:sym typeface="Roboto"/>
              </a:rPr>
              <a:t>In the Wake of the Plague: The Black Death and the World It Made </a:t>
            </a:r>
            <a:r>
              <a:rPr lang="en" sz="1500">
                <a:latin typeface="Roboto"/>
                <a:ea typeface="Roboto"/>
                <a:cs typeface="Roboto"/>
                <a:sym typeface="Roboto"/>
              </a:rPr>
              <a:t>(2001), </a:t>
            </a:r>
            <a:r>
              <a:rPr lang="en" sz="1500" i="1">
                <a:latin typeface="Roboto"/>
                <a:ea typeface="Roboto"/>
                <a:cs typeface="Roboto"/>
                <a:sym typeface="Roboto"/>
              </a:rPr>
              <a:t>The Years of Rice and Salt </a:t>
            </a:r>
            <a:r>
              <a:rPr lang="en" sz="1500">
                <a:latin typeface="Roboto"/>
                <a:ea typeface="Roboto"/>
                <a:cs typeface="Roboto"/>
                <a:sym typeface="Roboto"/>
              </a:rPr>
              <a:t>(2002) and </a:t>
            </a:r>
            <a:r>
              <a:rPr lang="en" sz="1500" i="1">
                <a:latin typeface="Roboto"/>
                <a:ea typeface="Roboto"/>
                <a:cs typeface="Roboto"/>
                <a:sym typeface="Roboto"/>
              </a:rPr>
              <a:t>The Black Death and the Transformation of the West</a:t>
            </a:r>
            <a:r>
              <a:rPr lang="en" sz="1500">
                <a:latin typeface="Roboto"/>
                <a:ea typeface="Roboto"/>
                <a:cs typeface="Roboto"/>
                <a:sym typeface="Roboto"/>
              </a:rPr>
              <a:t> (1997) are examples of secondary sources. </a:t>
            </a:r>
            <a:endParaRPr sz="1500">
              <a:latin typeface="Roboto"/>
              <a:ea typeface="Roboto"/>
              <a:cs typeface="Roboto"/>
              <a:sym typeface="Roboto"/>
            </a:endParaRPr>
          </a:p>
        </p:txBody>
      </p:sp>
      <p:pic>
        <p:nvPicPr>
          <p:cNvPr id="233" name="Google Shape;233;p27"/>
          <p:cNvPicPr preferRelativeResize="0"/>
          <p:nvPr/>
        </p:nvPicPr>
        <p:blipFill>
          <a:blip r:embed="rId4">
            <a:alphaModFix/>
          </a:blip>
          <a:stretch>
            <a:fillRect/>
          </a:stretch>
        </p:blipFill>
        <p:spPr>
          <a:xfrm>
            <a:off x="6762800" y="863924"/>
            <a:ext cx="1935925" cy="3035883"/>
          </a:xfrm>
          <a:prstGeom prst="rect">
            <a:avLst/>
          </a:prstGeom>
          <a:noFill/>
          <a:ln>
            <a:noFill/>
          </a:ln>
        </p:spPr>
      </p:pic>
      <p:sp>
        <p:nvSpPr>
          <p:cNvPr id="234" name="Google Shape;234;p27"/>
          <p:cNvSpPr txBox="1"/>
          <p:nvPr/>
        </p:nvSpPr>
        <p:spPr>
          <a:xfrm>
            <a:off x="4609525" y="3960625"/>
            <a:ext cx="4089300" cy="32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latin typeface="Roboto"/>
                <a:ea typeface="Roboto"/>
                <a:cs typeface="Roboto"/>
                <a:sym typeface="Roboto"/>
              </a:rPr>
              <a:t>Book covers of </a:t>
            </a:r>
            <a:r>
              <a:rPr lang="en" sz="1000" b="1" i="1">
                <a:solidFill>
                  <a:schemeClr val="dk1"/>
                </a:solidFill>
                <a:latin typeface="Roboto"/>
                <a:ea typeface="Roboto"/>
                <a:cs typeface="Roboto"/>
                <a:sym typeface="Roboto"/>
              </a:rPr>
              <a:t>In the Wake of the Plague: The Black Death and the World It Made</a:t>
            </a:r>
            <a:r>
              <a:rPr lang="en" sz="1000" b="1">
                <a:solidFill>
                  <a:schemeClr val="dk1"/>
                </a:solidFill>
                <a:latin typeface="Roboto"/>
                <a:ea typeface="Roboto"/>
                <a:cs typeface="Roboto"/>
                <a:sym typeface="Roboto"/>
              </a:rPr>
              <a:t> (2001) and </a:t>
            </a:r>
            <a:r>
              <a:rPr lang="en" sz="1000" b="1" i="1">
                <a:solidFill>
                  <a:schemeClr val="dk1"/>
                </a:solidFill>
                <a:latin typeface="Roboto"/>
                <a:ea typeface="Roboto"/>
                <a:cs typeface="Roboto"/>
                <a:sym typeface="Roboto"/>
              </a:rPr>
              <a:t>The Years of Rice and Salt</a:t>
            </a:r>
            <a:r>
              <a:rPr lang="en" sz="1000" b="1">
                <a:solidFill>
                  <a:schemeClr val="dk1"/>
                </a:solidFill>
                <a:latin typeface="Roboto"/>
                <a:ea typeface="Roboto"/>
                <a:cs typeface="Roboto"/>
                <a:sym typeface="Roboto"/>
              </a:rPr>
              <a:t> (2002)</a:t>
            </a:r>
            <a:endParaRPr sz="1000" b="1">
              <a:latin typeface="Roboto"/>
              <a:ea typeface="Roboto"/>
              <a:cs typeface="Roboto"/>
              <a:sym typeface="Roboto"/>
            </a:endParaRPr>
          </a:p>
        </p:txBody>
      </p:sp>
      <p:pic>
        <p:nvPicPr>
          <p:cNvPr id="235" name="Google Shape;235;p27"/>
          <p:cNvPicPr preferRelativeResize="0"/>
          <p:nvPr/>
        </p:nvPicPr>
        <p:blipFill>
          <a:blip r:embed="rId5">
            <a:alphaModFix/>
          </a:blip>
          <a:stretch>
            <a:fillRect/>
          </a:stretch>
        </p:blipFill>
        <p:spPr>
          <a:xfrm>
            <a:off x="4686975" y="908275"/>
            <a:ext cx="1923425" cy="294718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8"/>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41" name="Google Shape;241;p28"/>
          <p:cNvSpPr/>
          <p:nvPr/>
        </p:nvSpPr>
        <p:spPr>
          <a:xfrm>
            <a:off x="334375" y="329500"/>
            <a:ext cx="3638700" cy="393600"/>
          </a:xfrm>
          <a:prstGeom prst="roundRect">
            <a:avLst>
              <a:gd name="adj" fmla="val 1666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FFFFF"/>
                </a:solidFill>
                <a:latin typeface="Roboto"/>
                <a:ea typeface="Roboto"/>
                <a:cs typeface="Roboto"/>
                <a:sym typeface="Roboto"/>
              </a:rPr>
              <a:t>    SOURCE </a:t>
            </a:r>
            <a:r>
              <a:rPr lang="en" sz="2000" b="1">
                <a:solidFill>
                  <a:srgbClr val="F1C232"/>
                </a:solidFill>
                <a:latin typeface="Roboto"/>
                <a:ea typeface="Roboto"/>
                <a:cs typeface="Roboto"/>
                <a:sym typeface="Roboto"/>
              </a:rPr>
              <a:t>ANALYSIS</a:t>
            </a:r>
            <a:endParaRPr sz="2000" b="1">
              <a:solidFill>
                <a:srgbClr val="F1C232"/>
              </a:solidFill>
              <a:latin typeface="Roboto"/>
              <a:ea typeface="Roboto"/>
              <a:cs typeface="Roboto"/>
              <a:sym typeface="Roboto"/>
            </a:endParaRPr>
          </a:p>
        </p:txBody>
      </p:sp>
      <p:sp>
        <p:nvSpPr>
          <p:cNvPr id="242" name="Google Shape;242;p28"/>
          <p:cNvSpPr txBox="1"/>
          <p:nvPr/>
        </p:nvSpPr>
        <p:spPr>
          <a:xfrm>
            <a:off x="332475" y="801850"/>
            <a:ext cx="8497500" cy="1035300"/>
          </a:xfrm>
          <a:prstGeom prst="rect">
            <a:avLst/>
          </a:prstGeom>
          <a:solidFill>
            <a:srgbClr val="EFEFEF"/>
          </a:solid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Roboto"/>
                <a:ea typeface="Roboto"/>
                <a:cs typeface="Roboto"/>
                <a:sym typeface="Roboto"/>
              </a:rPr>
              <a:t>Source Analysis is the process of breaking a topic into smaller or categorised parts to gain a better understanding of it. This technique was used in ancient Greece, but only became a formal concept in the works of René Descartes and Galileo Galilei. In analysing a historical source, think of the five Ws - who, what, why, when and where. </a:t>
            </a:r>
            <a:endParaRPr sz="1500">
              <a:latin typeface="Roboto"/>
              <a:ea typeface="Roboto"/>
              <a:cs typeface="Roboto"/>
              <a:sym typeface="Roboto"/>
            </a:endParaRPr>
          </a:p>
        </p:txBody>
      </p:sp>
      <p:grpSp>
        <p:nvGrpSpPr>
          <p:cNvPr id="243" name="Google Shape;243;p28"/>
          <p:cNvGrpSpPr/>
          <p:nvPr/>
        </p:nvGrpSpPr>
        <p:grpSpPr>
          <a:xfrm>
            <a:off x="444036" y="376669"/>
            <a:ext cx="210216" cy="271109"/>
            <a:chOff x="584925" y="238125"/>
            <a:chExt cx="415200" cy="525100"/>
          </a:xfrm>
        </p:grpSpPr>
        <p:sp>
          <p:nvSpPr>
            <p:cNvPr id="244" name="Google Shape;244;p28"/>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28"/>
          <p:cNvSpPr txBox="1"/>
          <p:nvPr/>
        </p:nvSpPr>
        <p:spPr>
          <a:xfrm>
            <a:off x="286100" y="3030000"/>
            <a:ext cx="1136700" cy="65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b="1">
                <a:latin typeface="Roboto"/>
                <a:ea typeface="Roboto"/>
                <a:cs typeface="Roboto"/>
                <a:sym typeface="Roboto"/>
              </a:rPr>
              <a:t>5Ws</a:t>
            </a:r>
            <a:endParaRPr sz="3500" b="1">
              <a:latin typeface="Roboto"/>
              <a:ea typeface="Roboto"/>
              <a:cs typeface="Roboto"/>
              <a:sym typeface="Roboto"/>
            </a:endParaRPr>
          </a:p>
        </p:txBody>
      </p:sp>
      <p:sp>
        <p:nvSpPr>
          <p:cNvPr id="251" name="Google Shape;251;p28"/>
          <p:cNvSpPr txBox="1"/>
          <p:nvPr/>
        </p:nvSpPr>
        <p:spPr>
          <a:xfrm>
            <a:off x="2628325" y="2076875"/>
            <a:ext cx="6158400" cy="4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u="sng">
                <a:latin typeface="Roboto"/>
                <a:ea typeface="Roboto"/>
                <a:cs typeface="Roboto"/>
                <a:sym typeface="Roboto"/>
              </a:rPr>
              <a:t>Who </a:t>
            </a:r>
            <a:r>
              <a:rPr lang="en" sz="1500">
                <a:latin typeface="Roboto"/>
                <a:ea typeface="Roboto"/>
                <a:cs typeface="Roboto"/>
                <a:sym typeface="Roboto"/>
              </a:rPr>
              <a:t>made the source? Identify his/her relation with the source. It is a primary or secondary source?</a:t>
            </a:r>
            <a:endParaRPr sz="1500">
              <a:latin typeface="Roboto"/>
              <a:ea typeface="Roboto"/>
              <a:cs typeface="Roboto"/>
              <a:sym typeface="Roboto"/>
            </a:endParaRPr>
          </a:p>
        </p:txBody>
      </p:sp>
      <p:sp>
        <p:nvSpPr>
          <p:cNvPr id="252" name="Google Shape;252;p28"/>
          <p:cNvSpPr txBox="1"/>
          <p:nvPr/>
        </p:nvSpPr>
        <p:spPr>
          <a:xfrm>
            <a:off x="2628325" y="2686475"/>
            <a:ext cx="6158400" cy="462300"/>
          </a:xfrm>
          <a:prstGeom prst="rect">
            <a:avLst/>
          </a:prstGeom>
          <a:solidFill>
            <a:srgbClr val="F3F3F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u="sng">
                <a:latin typeface="Roboto"/>
                <a:ea typeface="Roboto"/>
                <a:cs typeface="Roboto"/>
                <a:sym typeface="Roboto"/>
              </a:rPr>
              <a:t>What </a:t>
            </a:r>
            <a:r>
              <a:rPr lang="en" sz="1500">
                <a:latin typeface="Roboto"/>
                <a:ea typeface="Roboto"/>
                <a:cs typeface="Roboto"/>
                <a:sym typeface="Roboto"/>
              </a:rPr>
              <a:t>information does the source provide or what is it trying to imply?</a:t>
            </a:r>
            <a:endParaRPr sz="1500">
              <a:latin typeface="Roboto"/>
              <a:ea typeface="Roboto"/>
              <a:cs typeface="Roboto"/>
              <a:sym typeface="Roboto"/>
            </a:endParaRPr>
          </a:p>
        </p:txBody>
      </p:sp>
      <p:sp>
        <p:nvSpPr>
          <p:cNvPr id="253" name="Google Shape;253;p28"/>
          <p:cNvSpPr txBox="1"/>
          <p:nvPr/>
        </p:nvSpPr>
        <p:spPr>
          <a:xfrm>
            <a:off x="2628325" y="3219875"/>
            <a:ext cx="6158400" cy="4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u="sng">
                <a:latin typeface="Roboto"/>
                <a:ea typeface="Roboto"/>
                <a:cs typeface="Roboto"/>
                <a:sym typeface="Roboto"/>
              </a:rPr>
              <a:t>Why </a:t>
            </a:r>
            <a:r>
              <a:rPr lang="en" sz="1500">
                <a:latin typeface="Roboto"/>
                <a:ea typeface="Roboto"/>
                <a:cs typeface="Roboto"/>
                <a:sym typeface="Roboto"/>
              </a:rPr>
              <a:t>was the source made? Was it made to persuade people of a certain opinion or the public?</a:t>
            </a:r>
            <a:endParaRPr sz="1500">
              <a:latin typeface="Roboto"/>
              <a:ea typeface="Roboto"/>
              <a:cs typeface="Roboto"/>
              <a:sym typeface="Roboto"/>
            </a:endParaRPr>
          </a:p>
        </p:txBody>
      </p:sp>
      <p:sp>
        <p:nvSpPr>
          <p:cNvPr id="254" name="Google Shape;254;p28"/>
          <p:cNvSpPr txBox="1"/>
          <p:nvPr/>
        </p:nvSpPr>
        <p:spPr>
          <a:xfrm>
            <a:off x="2628325" y="3829475"/>
            <a:ext cx="6158400" cy="462300"/>
          </a:xfrm>
          <a:prstGeom prst="rect">
            <a:avLst/>
          </a:prstGeom>
          <a:solidFill>
            <a:srgbClr val="F3F3F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u="sng">
                <a:latin typeface="Roboto"/>
                <a:ea typeface="Roboto"/>
                <a:cs typeface="Roboto"/>
                <a:sym typeface="Roboto"/>
              </a:rPr>
              <a:t>When </a:t>
            </a:r>
            <a:r>
              <a:rPr lang="en" sz="1500">
                <a:latin typeface="Roboto"/>
                <a:ea typeface="Roboto"/>
                <a:cs typeface="Roboto"/>
                <a:sym typeface="Roboto"/>
              </a:rPr>
              <a:t>was it made?  Identify the historical time context of the source.</a:t>
            </a:r>
            <a:endParaRPr sz="1500">
              <a:latin typeface="Roboto"/>
              <a:ea typeface="Roboto"/>
              <a:cs typeface="Roboto"/>
              <a:sym typeface="Roboto"/>
            </a:endParaRPr>
          </a:p>
        </p:txBody>
      </p:sp>
      <p:sp>
        <p:nvSpPr>
          <p:cNvPr id="255" name="Google Shape;255;p28"/>
          <p:cNvSpPr txBox="1"/>
          <p:nvPr/>
        </p:nvSpPr>
        <p:spPr>
          <a:xfrm>
            <a:off x="2628325" y="4286675"/>
            <a:ext cx="6158400" cy="4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u="sng">
                <a:latin typeface="Roboto"/>
                <a:ea typeface="Roboto"/>
                <a:cs typeface="Roboto"/>
                <a:sym typeface="Roboto"/>
              </a:rPr>
              <a:t>Where </a:t>
            </a:r>
            <a:r>
              <a:rPr lang="en" sz="1500">
                <a:latin typeface="Roboto"/>
                <a:ea typeface="Roboto"/>
                <a:cs typeface="Roboto"/>
                <a:sym typeface="Roboto"/>
              </a:rPr>
              <a:t>was it made?  Identify the historical location of the source.</a:t>
            </a:r>
            <a:endParaRPr sz="1500">
              <a:latin typeface="Roboto"/>
              <a:ea typeface="Roboto"/>
              <a:cs typeface="Roboto"/>
              <a:sym typeface="Roboto"/>
            </a:endParaRPr>
          </a:p>
        </p:txBody>
      </p:sp>
      <p:pic>
        <p:nvPicPr>
          <p:cNvPr id="256" name="Google Shape;256;p28"/>
          <p:cNvPicPr preferRelativeResize="0"/>
          <p:nvPr/>
        </p:nvPicPr>
        <p:blipFill>
          <a:blip r:embed="rId3">
            <a:alphaModFix/>
          </a:blip>
          <a:stretch>
            <a:fillRect/>
          </a:stretch>
        </p:blipFill>
        <p:spPr>
          <a:xfrm>
            <a:off x="1968875" y="1978300"/>
            <a:ext cx="548700" cy="548700"/>
          </a:xfrm>
          <a:prstGeom prst="rect">
            <a:avLst/>
          </a:prstGeom>
          <a:noFill/>
          <a:ln>
            <a:noFill/>
          </a:ln>
        </p:spPr>
      </p:pic>
      <p:pic>
        <p:nvPicPr>
          <p:cNvPr id="257" name="Google Shape;257;p28"/>
          <p:cNvPicPr preferRelativeResize="0"/>
          <p:nvPr/>
        </p:nvPicPr>
        <p:blipFill>
          <a:blip r:embed="rId4">
            <a:alphaModFix/>
          </a:blip>
          <a:stretch>
            <a:fillRect/>
          </a:stretch>
        </p:blipFill>
        <p:spPr>
          <a:xfrm>
            <a:off x="2012075" y="2668150"/>
            <a:ext cx="462300" cy="462300"/>
          </a:xfrm>
          <a:prstGeom prst="rect">
            <a:avLst/>
          </a:prstGeom>
          <a:noFill/>
          <a:ln>
            <a:noFill/>
          </a:ln>
        </p:spPr>
      </p:pic>
      <p:pic>
        <p:nvPicPr>
          <p:cNvPr id="258" name="Google Shape;258;p28"/>
          <p:cNvPicPr preferRelativeResize="0"/>
          <p:nvPr/>
        </p:nvPicPr>
        <p:blipFill>
          <a:blip r:embed="rId5">
            <a:alphaModFix/>
          </a:blip>
          <a:stretch>
            <a:fillRect/>
          </a:stretch>
        </p:blipFill>
        <p:spPr>
          <a:xfrm>
            <a:off x="2012075" y="3225175"/>
            <a:ext cx="462300" cy="462300"/>
          </a:xfrm>
          <a:prstGeom prst="rect">
            <a:avLst/>
          </a:prstGeom>
          <a:noFill/>
          <a:ln>
            <a:noFill/>
          </a:ln>
        </p:spPr>
      </p:pic>
      <p:pic>
        <p:nvPicPr>
          <p:cNvPr id="259" name="Google Shape;259;p28"/>
          <p:cNvPicPr preferRelativeResize="0"/>
          <p:nvPr/>
        </p:nvPicPr>
        <p:blipFill>
          <a:blip r:embed="rId6">
            <a:alphaModFix/>
          </a:blip>
          <a:stretch>
            <a:fillRect/>
          </a:stretch>
        </p:blipFill>
        <p:spPr>
          <a:xfrm>
            <a:off x="2046425" y="3858400"/>
            <a:ext cx="393600" cy="393600"/>
          </a:xfrm>
          <a:prstGeom prst="rect">
            <a:avLst/>
          </a:prstGeom>
          <a:noFill/>
          <a:ln>
            <a:noFill/>
          </a:ln>
        </p:spPr>
      </p:pic>
      <p:pic>
        <p:nvPicPr>
          <p:cNvPr id="260" name="Google Shape;260;p28"/>
          <p:cNvPicPr preferRelativeResize="0"/>
          <p:nvPr/>
        </p:nvPicPr>
        <p:blipFill>
          <a:blip r:embed="rId7">
            <a:alphaModFix/>
          </a:blip>
          <a:stretch>
            <a:fillRect/>
          </a:stretch>
        </p:blipFill>
        <p:spPr>
          <a:xfrm>
            <a:off x="2012075" y="4346725"/>
            <a:ext cx="462300" cy="46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9"/>
          <p:cNvSpPr txBox="1">
            <a:spLocks noGrp="1"/>
          </p:cNvSpPr>
          <p:nvPr>
            <p:ph type="sldNum" idx="12"/>
          </p:nvPr>
        </p:nvSpPr>
        <p:spPr>
          <a:xfrm>
            <a:off x="8346474" y="26072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266" name="Google Shape;266;p29"/>
          <p:cNvSpPr txBox="1"/>
          <p:nvPr/>
        </p:nvSpPr>
        <p:spPr>
          <a:xfrm>
            <a:off x="332475" y="4230850"/>
            <a:ext cx="8497500" cy="6297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Roboto"/>
                <a:ea typeface="Roboto"/>
                <a:cs typeface="Roboto"/>
                <a:sym typeface="Roboto"/>
              </a:rPr>
              <a:t>After identifying the source, put it in context, consider the author’s purpose, evaluate the information gathered. </a:t>
            </a:r>
            <a:endParaRPr sz="1500">
              <a:latin typeface="Roboto"/>
              <a:ea typeface="Roboto"/>
              <a:cs typeface="Roboto"/>
              <a:sym typeface="Roboto"/>
            </a:endParaRPr>
          </a:p>
        </p:txBody>
      </p:sp>
      <p:sp>
        <p:nvSpPr>
          <p:cNvPr id="267" name="Google Shape;267;p29"/>
          <p:cNvSpPr txBox="1"/>
          <p:nvPr/>
        </p:nvSpPr>
        <p:spPr>
          <a:xfrm>
            <a:off x="437250" y="866425"/>
            <a:ext cx="4122300" cy="29094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 sz="1500">
                <a:solidFill>
                  <a:srgbClr val="1C1E29"/>
                </a:solidFill>
                <a:latin typeface="Roboto"/>
                <a:ea typeface="Roboto"/>
                <a:cs typeface="Roboto"/>
                <a:sym typeface="Roboto"/>
              </a:rPr>
              <a:t>Analyse the statement below, made by Oliver Cromwell to Colonel Valentine Walton in 1644:</a:t>
            </a:r>
            <a:r>
              <a:rPr lang="en" sz="1500" i="1">
                <a:solidFill>
                  <a:srgbClr val="1C1E29"/>
                </a:solidFill>
                <a:latin typeface="Roboto"/>
                <a:ea typeface="Roboto"/>
                <a:cs typeface="Roboto"/>
                <a:sym typeface="Roboto"/>
              </a:rPr>
              <a:t> </a:t>
            </a:r>
            <a:endParaRPr sz="1500" i="1">
              <a:solidFill>
                <a:srgbClr val="1C1E29"/>
              </a:solidFill>
              <a:latin typeface="Roboto"/>
              <a:ea typeface="Roboto"/>
              <a:cs typeface="Roboto"/>
              <a:sym typeface="Roboto"/>
            </a:endParaRPr>
          </a:p>
          <a:p>
            <a:pPr marL="0" lvl="0" indent="0" algn="just" rtl="0">
              <a:spcBef>
                <a:spcPts val="0"/>
              </a:spcBef>
              <a:spcAft>
                <a:spcPts val="0"/>
              </a:spcAft>
              <a:buNone/>
            </a:pPr>
            <a:endParaRPr sz="1500" i="1">
              <a:solidFill>
                <a:srgbClr val="1C1E29"/>
              </a:solidFill>
              <a:latin typeface="Roboto"/>
              <a:ea typeface="Roboto"/>
              <a:cs typeface="Roboto"/>
              <a:sym typeface="Roboto"/>
            </a:endParaRPr>
          </a:p>
          <a:p>
            <a:pPr marL="0" lvl="0" indent="0" algn="just" rtl="0">
              <a:spcBef>
                <a:spcPts val="0"/>
              </a:spcBef>
              <a:spcAft>
                <a:spcPts val="0"/>
              </a:spcAft>
              <a:buClr>
                <a:schemeClr val="dk1"/>
              </a:buClr>
              <a:buSzPts val="1100"/>
              <a:buFont typeface="Arial"/>
              <a:buNone/>
            </a:pPr>
            <a:r>
              <a:rPr lang="en" sz="1500" b="1">
                <a:solidFill>
                  <a:srgbClr val="1C1E29"/>
                </a:solidFill>
                <a:latin typeface="Roboto"/>
                <a:ea typeface="Roboto"/>
                <a:cs typeface="Roboto"/>
                <a:sym typeface="Roboto"/>
              </a:rPr>
              <a:t>“</a:t>
            </a:r>
            <a:r>
              <a:rPr lang="en" sz="1500" b="1" i="1">
                <a:solidFill>
                  <a:srgbClr val="1C1E29"/>
                </a:solidFill>
                <a:latin typeface="Roboto"/>
                <a:ea typeface="Roboto"/>
                <a:cs typeface="Roboto"/>
                <a:sym typeface="Roboto"/>
              </a:rPr>
              <a:t>We study the glory of God, and the honour and liberty of Parliament, for which we unanimously fight, without seeking our own interests… I profess I could never satisfy myself on the justness of this war, but from the authority of the Parliament to maintain itself in its rights; and in this cause I hope to prove myself an honest man and single-hearted.</a:t>
            </a:r>
            <a:r>
              <a:rPr lang="en" sz="1500" b="1">
                <a:solidFill>
                  <a:srgbClr val="1C1E29"/>
                </a:solidFill>
                <a:latin typeface="Roboto"/>
                <a:ea typeface="Roboto"/>
                <a:cs typeface="Roboto"/>
                <a:sym typeface="Roboto"/>
              </a:rPr>
              <a:t>”</a:t>
            </a:r>
            <a:endParaRPr sz="1500" b="1">
              <a:solidFill>
                <a:schemeClr val="dk1"/>
              </a:solidFill>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p:txBody>
      </p:sp>
      <p:sp>
        <p:nvSpPr>
          <p:cNvPr id="268" name="Google Shape;268;p29"/>
          <p:cNvSpPr txBox="1"/>
          <p:nvPr/>
        </p:nvSpPr>
        <p:spPr>
          <a:xfrm>
            <a:off x="437250" y="3772000"/>
            <a:ext cx="4122300" cy="249900"/>
          </a:xfrm>
          <a:prstGeom prst="rect">
            <a:avLst/>
          </a:prstGeom>
          <a:solidFill>
            <a:srgbClr val="00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chemeClr val="lt1"/>
                </a:solidFill>
                <a:latin typeface="Roboto"/>
                <a:ea typeface="Roboto"/>
                <a:cs typeface="Roboto"/>
                <a:sym typeface="Roboto"/>
              </a:rPr>
              <a:t>SOURCE A</a:t>
            </a:r>
            <a:endParaRPr sz="1500" b="1">
              <a:solidFill>
                <a:schemeClr val="lt1"/>
              </a:solidFill>
              <a:latin typeface="Roboto"/>
              <a:ea typeface="Roboto"/>
              <a:cs typeface="Roboto"/>
              <a:sym typeface="Roboto"/>
            </a:endParaRPr>
          </a:p>
        </p:txBody>
      </p:sp>
      <p:sp>
        <p:nvSpPr>
          <p:cNvPr id="269" name="Google Shape;269;p29"/>
          <p:cNvSpPr txBox="1"/>
          <p:nvPr/>
        </p:nvSpPr>
        <p:spPr>
          <a:xfrm>
            <a:off x="4609525" y="788975"/>
            <a:ext cx="4220400" cy="138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latin typeface="Roboto"/>
                <a:ea typeface="Roboto"/>
                <a:cs typeface="Roboto"/>
                <a:sym typeface="Roboto"/>
              </a:rPr>
              <a:t>In analysing written sources or statements, take note of the following:</a:t>
            </a:r>
            <a:endParaRPr sz="1500">
              <a:latin typeface="Roboto"/>
              <a:ea typeface="Roboto"/>
              <a:cs typeface="Roboto"/>
              <a:sym typeface="Roboto"/>
            </a:endParaRPr>
          </a:p>
          <a:p>
            <a:pPr marL="457200" lvl="0" indent="-323850" algn="l" rtl="0">
              <a:spcBef>
                <a:spcPts val="0"/>
              </a:spcBef>
              <a:spcAft>
                <a:spcPts val="0"/>
              </a:spcAft>
              <a:buSzPts val="1500"/>
              <a:buFont typeface="Roboto"/>
              <a:buChar char="●"/>
            </a:pPr>
            <a:r>
              <a:rPr lang="en" sz="1500">
                <a:latin typeface="Roboto"/>
                <a:ea typeface="Roboto"/>
                <a:cs typeface="Roboto"/>
                <a:sym typeface="Roboto"/>
              </a:rPr>
              <a:t>Events happening at the time it was written</a:t>
            </a:r>
            <a:endParaRPr sz="1500">
              <a:latin typeface="Roboto"/>
              <a:ea typeface="Roboto"/>
              <a:cs typeface="Roboto"/>
              <a:sym typeface="Roboto"/>
            </a:endParaRPr>
          </a:p>
          <a:p>
            <a:pPr marL="457200" lvl="0" indent="-323850" algn="l" rtl="0">
              <a:spcBef>
                <a:spcPts val="0"/>
              </a:spcBef>
              <a:spcAft>
                <a:spcPts val="0"/>
              </a:spcAft>
              <a:buSzPts val="1500"/>
              <a:buFont typeface="Roboto"/>
              <a:buChar char="●"/>
            </a:pPr>
            <a:r>
              <a:rPr lang="en" sz="1500">
                <a:latin typeface="Roboto"/>
                <a:ea typeface="Roboto"/>
                <a:cs typeface="Roboto"/>
                <a:sym typeface="Roboto"/>
              </a:rPr>
              <a:t>Background information about the author to perceive intention and audience</a:t>
            </a:r>
            <a:endParaRPr sz="1500">
              <a:latin typeface="Roboto"/>
              <a:ea typeface="Roboto"/>
              <a:cs typeface="Roboto"/>
              <a:sym typeface="Roboto"/>
            </a:endParaRPr>
          </a:p>
          <a:p>
            <a:pPr marL="457200" lvl="0" indent="-323850" algn="l" rtl="0">
              <a:spcBef>
                <a:spcPts val="0"/>
              </a:spcBef>
              <a:spcAft>
                <a:spcPts val="0"/>
              </a:spcAft>
              <a:buSzPts val="1500"/>
              <a:buFont typeface="Roboto"/>
              <a:buChar char="●"/>
            </a:pPr>
            <a:r>
              <a:rPr lang="en" sz="1500">
                <a:latin typeface="Roboto"/>
                <a:ea typeface="Roboto"/>
                <a:cs typeface="Roboto"/>
                <a:sym typeface="Roboto"/>
              </a:rPr>
              <a:t>Keywords used</a:t>
            </a:r>
            <a:endParaRPr sz="1500">
              <a:latin typeface="Roboto"/>
              <a:ea typeface="Roboto"/>
              <a:cs typeface="Roboto"/>
              <a:sym typeface="Roboto"/>
            </a:endParaRPr>
          </a:p>
          <a:p>
            <a:pPr marL="457200" lvl="0" indent="-323850" algn="l" rtl="0">
              <a:spcBef>
                <a:spcPts val="0"/>
              </a:spcBef>
              <a:spcAft>
                <a:spcPts val="0"/>
              </a:spcAft>
              <a:buSzPts val="1500"/>
              <a:buFont typeface="Roboto"/>
              <a:buChar char="●"/>
            </a:pPr>
            <a:r>
              <a:rPr lang="en" sz="1500">
                <a:latin typeface="Roboto"/>
                <a:ea typeface="Roboto"/>
                <a:cs typeface="Roboto"/>
                <a:sym typeface="Roboto"/>
              </a:rPr>
              <a:t>Overall theme of the source based on when and where it was written</a:t>
            </a:r>
            <a:endParaRPr sz="1500">
              <a:latin typeface="Roboto"/>
              <a:ea typeface="Roboto"/>
              <a:cs typeface="Roboto"/>
              <a:sym typeface="Roboto"/>
            </a:endParaRPr>
          </a:p>
        </p:txBody>
      </p:sp>
      <p:sp>
        <p:nvSpPr>
          <p:cNvPr id="270" name="Google Shape;270;p29"/>
          <p:cNvSpPr txBox="1"/>
          <p:nvPr/>
        </p:nvSpPr>
        <p:spPr>
          <a:xfrm>
            <a:off x="4659500" y="2976275"/>
            <a:ext cx="4170300" cy="1121700"/>
          </a:xfrm>
          <a:prstGeom prst="rect">
            <a:avLst/>
          </a:prstGeom>
          <a:solidFill>
            <a:srgbClr val="CC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Light"/>
              <a:ea typeface="Roboto Light"/>
              <a:cs typeface="Roboto Light"/>
              <a:sym typeface="Roboto Light"/>
            </a:endParaRPr>
          </a:p>
        </p:txBody>
      </p:sp>
      <p:sp>
        <p:nvSpPr>
          <p:cNvPr id="271" name="Google Shape;271;p29"/>
          <p:cNvSpPr txBox="1"/>
          <p:nvPr/>
        </p:nvSpPr>
        <p:spPr>
          <a:xfrm>
            <a:off x="870725" y="375475"/>
            <a:ext cx="34977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980000"/>
                </a:solidFill>
                <a:latin typeface="Roboto"/>
                <a:ea typeface="Roboto"/>
                <a:cs typeface="Roboto"/>
                <a:sym typeface="Roboto"/>
              </a:rPr>
              <a:t>Test the five Ws!</a:t>
            </a:r>
            <a:endParaRPr sz="1500" b="1">
              <a:solidFill>
                <a:srgbClr val="980000"/>
              </a:solidFill>
              <a:latin typeface="Roboto"/>
              <a:ea typeface="Roboto"/>
              <a:cs typeface="Roboto"/>
              <a:sym typeface="Roboto"/>
            </a:endParaRPr>
          </a:p>
        </p:txBody>
      </p:sp>
      <p:pic>
        <p:nvPicPr>
          <p:cNvPr id="272" name="Google Shape;272;p29"/>
          <p:cNvPicPr preferRelativeResize="0"/>
          <p:nvPr/>
        </p:nvPicPr>
        <p:blipFill>
          <a:blip r:embed="rId3">
            <a:alphaModFix/>
          </a:blip>
          <a:stretch>
            <a:fillRect/>
          </a:stretch>
        </p:blipFill>
        <p:spPr>
          <a:xfrm>
            <a:off x="357725" y="275200"/>
            <a:ext cx="548700" cy="548700"/>
          </a:xfrm>
          <a:prstGeom prst="rect">
            <a:avLst/>
          </a:prstGeom>
          <a:noFill/>
          <a:ln>
            <a:noFill/>
          </a:ln>
        </p:spPr>
      </p:pic>
      <p:pic>
        <p:nvPicPr>
          <p:cNvPr id="273" name="Google Shape;273;p29"/>
          <p:cNvPicPr preferRelativeResize="0"/>
          <p:nvPr/>
        </p:nvPicPr>
        <p:blipFill>
          <a:blip r:embed="rId4">
            <a:alphaModFix/>
          </a:blip>
          <a:stretch>
            <a:fillRect/>
          </a:stretch>
        </p:blipFill>
        <p:spPr>
          <a:xfrm>
            <a:off x="4721025" y="2976275"/>
            <a:ext cx="393600" cy="393600"/>
          </a:xfrm>
          <a:prstGeom prst="rect">
            <a:avLst/>
          </a:prstGeom>
          <a:noFill/>
          <a:ln>
            <a:noFill/>
          </a:ln>
        </p:spPr>
      </p:pic>
      <p:sp>
        <p:nvSpPr>
          <p:cNvPr id="274" name="Google Shape;274;p29"/>
          <p:cNvSpPr txBox="1"/>
          <p:nvPr/>
        </p:nvSpPr>
        <p:spPr>
          <a:xfrm>
            <a:off x="5048150" y="3052800"/>
            <a:ext cx="3675900" cy="9906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Actual topic is located in KS3 Area 2 English Civil Wars, Interregnum, Cromwell, Restoration, and Parliament. Similar specification can also be found in GCSE resources.</a:t>
            </a:r>
            <a:endParaRPr sz="1300">
              <a:solidFill>
                <a:schemeClr val="dk1"/>
              </a:solidFill>
              <a:latin typeface="Roboto"/>
              <a:ea typeface="Roboto"/>
              <a:cs typeface="Roboto"/>
              <a:sym typeface="Roboto"/>
            </a:endParaRPr>
          </a:p>
          <a:p>
            <a:pPr marL="0" lvl="0" indent="0" algn="l" rtl="0">
              <a:spcBef>
                <a:spcPts val="0"/>
              </a:spcBef>
              <a:spcAft>
                <a:spcPts val="0"/>
              </a:spcAft>
              <a:buNone/>
            </a:pPr>
            <a:endParaRPr sz="1300">
              <a:latin typeface="Roboto Light"/>
              <a:ea typeface="Roboto Light"/>
              <a:cs typeface="Roboto Light"/>
              <a:sym typeface="Roboto Light"/>
            </a:endParaRPr>
          </a:p>
        </p:txBody>
      </p:sp>
    </p:spTree>
  </p:cSld>
  <p:clrMapOvr>
    <a:masterClrMapping/>
  </p:clrMapOvr>
</p:sld>
</file>

<file path=ppt/theme/theme1.xml><?xml version="1.0" encoding="utf-8"?>
<a:theme xmlns:a="http://schemas.openxmlformats.org/drawingml/2006/main" name="Jacquenett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Jacquenett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977</Words>
  <Application>Microsoft Office PowerPoint</Application>
  <PresentationFormat>On-screen Show (16:9)</PresentationFormat>
  <Paragraphs>67</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Work Sans</vt:lpstr>
      <vt:lpstr>Roboto</vt:lpstr>
      <vt:lpstr>Roboto Light</vt:lpstr>
      <vt:lpstr>Arial</vt:lpstr>
      <vt:lpstr>Jacquenetta template</vt:lpstr>
      <vt:lpstr>Jacquenetta template</vt:lpstr>
      <vt:lpstr>Historical Source Analysis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Historical Source Analysis</dc:title>
  <cp:lastModifiedBy>Korisnik</cp:lastModifiedBy>
  <cp:revision>1</cp:revision>
  <dcterms:modified xsi:type="dcterms:W3CDTF">2020-12-10T14:38:31Z</dcterms:modified>
</cp:coreProperties>
</file>